
<file path=[Content_Types].xml><?xml version="1.0" encoding="utf-8"?>
<Types xmlns="http://schemas.openxmlformats.org/package/2006/content-types">
  <Default Extension="bin" ContentType="image/unknown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8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2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40"/>
  </p:notesMasterIdLst>
  <p:handoutMasterIdLst>
    <p:handoutMasterId r:id="rId41"/>
  </p:handoutMasterIdLst>
  <p:sldIdLst>
    <p:sldId id="256" r:id="rId5"/>
    <p:sldId id="323" r:id="rId6"/>
    <p:sldId id="266" r:id="rId7"/>
    <p:sldId id="302" r:id="rId8"/>
    <p:sldId id="299" r:id="rId9"/>
    <p:sldId id="296" r:id="rId10"/>
    <p:sldId id="284" r:id="rId11"/>
    <p:sldId id="303" r:id="rId12"/>
    <p:sldId id="304" r:id="rId13"/>
    <p:sldId id="305" r:id="rId14"/>
    <p:sldId id="306" r:id="rId15"/>
    <p:sldId id="307" r:id="rId16"/>
    <p:sldId id="308" r:id="rId17"/>
    <p:sldId id="309" r:id="rId18"/>
    <p:sldId id="310" r:id="rId19"/>
    <p:sldId id="311" r:id="rId20"/>
    <p:sldId id="312" r:id="rId21"/>
    <p:sldId id="313" r:id="rId22"/>
    <p:sldId id="286" r:id="rId23"/>
    <p:sldId id="314" r:id="rId24"/>
    <p:sldId id="315" r:id="rId25"/>
    <p:sldId id="316" r:id="rId26"/>
    <p:sldId id="317" r:id="rId27"/>
    <p:sldId id="318" r:id="rId28"/>
    <p:sldId id="300" r:id="rId29"/>
    <p:sldId id="324" r:id="rId30"/>
    <p:sldId id="325" r:id="rId31"/>
    <p:sldId id="326" r:id="rId32"/>
    <p:sldId id="301" r:id="rId33"/>
    <p:sldId id="319" r:id="rId34"/>
    <p:sldId id="320" r:id="rId35"/>
    <p:sldId id="321" r:id="rId36"/>
    <p:sldId id="322" r:id="rId37"/>
    <p:sldId id="280" r:id="rId38"/>
    <p:sldId id="270" r:id="rId39"/>
  </p:sldIdLst>
  <p:sldSz cx="12192000" cy="6858000"/>
  <p:notesSz cx="6858000" cy="9144000"/>
  <p:defaultTextStyle>
    <a:defPPr rtl="0"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86DCE"/>
    <a:srgbClr val="E69130"/>
    <a:srgbClr val="A5A5A5"/>
    <a:srgbClr val="8A614D"/>
    <a:srgbClr val="7BBAD7"/>
    <a:srgbClr val="D79A7B"/>
    <a:srgbClr val="2E8FB7"/>
    <a:srgbClr val="FBD31E"/>
    <a:srgbClr val="017386"/>
    <a:srgbClr val="0012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B95DBB1-1986-584E-BBED-718855CDE77F}" v="357" dt="2022-02-01T15:27:39.320"/>
  </p1510:revLst>
</p1510:revInfo>
</file>

<file path=ppt/tableStyles.xml><?xml version="1.0" encoding="utf-8"?>
<a:tblStyleLst xmlns:a="http://schemas.openxmlformats.org/drawingml/2006/main" def="{5C22544A-7EE6-4342-B048-85BDC9FD1C3A}"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28"/>
    <p:restoredTop sz="94609"/>
  </p:normalViewPr>
  <p:slideViewPr>
    <p:cSldViewPr snapToGrid="0" snapToObjects="1" showGuides="1">
      <p:cViewPr>
        <p:scale>
          <a:sx n="109" d="100"/>
          <a:sy n="109" d="100"/>
        </p:scale>
        <p:origin x="1296" y="11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microsoft.com/office/2015/10/relationships/revisionInfo" Target="revisionInfo.xml"/><Relationship Id="rId20" Type="http://schemas.openxmlformats.org/officeDocument/2006/relationships/slide" Target="slides/slide16.xml"/><Relationship Id="rId41" Type="http://schemas.openxmlformats.org/officeDocument/2006/relationships/handoutMaster" Target="handoutMasters/handout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08DCCED-46BA-5840-9187-0B44C90826F6}" type="doc">
      <dgm:prSet loTypeId="urn:microsoft.com/office/officeart/2005/8/layout/hierarchy4" loCatId="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GB"/>
        </a:p>
      </dgm:t>
    </dgm:pt>
    <dgm:pt modelId="{EBAE059A-9CC6-CA42-849E-654F1ED427A3}">
      <dgm:prSet custT="1"/>
      <dgm:spPr>
        <a:solidFill>
          <a:srgbClr val="7BBAD7"/>
        </a:solidFill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de-DE" sz="3500" baseline="0"/>
            <a:t>Theoretische Grundlagen</a:t>
          </a:r>
          <a:endParaRPr lang="en-DE" sz="3500"/>
        </a:p>
      </dgm:t>
    </dgm:pt>
    <dgm:pt modelId="{0674D092-EEB6-304E-99CB-CC05EFA2B880}" type="parTrans" cxnId="{FDDDA010-E5B5-8B42-B9B8-766AC68A35F6}">
      <dgm:prSet/>
      <dgm:spPr/>
      <dgm:t>
        <a:bodyPr/>
        <a:lstStyle/>
        <a:p>
          <a:endParaRPr lang="en-GB"/>
        </a:p>
      </dgm:t>
    </dgm:pt>
    <dgm:pt modelId="{A8A1D733-DA56-3A42-9D91-53D48DB0AAD1}" type="sibTrans" cxnId="{FDDDA010-E5B5-8B42-B9B8-766AC68A35F6}">
      <dgm:prSet/>
      <dgm:spPr/>
      <dgm:t>
        <a:bodyPr/>
        <a:lstStyle/>
        <a:p>
          <a:endParaRPr lang="en-GB"/>
        </a:p>
      </dgm:t>
    </dgm:pt>
    <dgm:pt modelId="{49498B9A-0A3F-234C-8398-74B544E5824F}">
      <dgm:prSet/>
      <dgm:spPr>
        <a:solidFill>
          <a:srgbClr val="7BBAD7"/>
        </a:solidFill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DE"/>
            <a:t>Hardware</a:t>
          </a:r>
        </a:p>
      </dgm:t>
    </dgm:pt>
    <dgm:pt modelId="{C43A9BE5-35B8-0C4E-87C4-445B03B2095C}" type="parTrans" cxnId="{4DD56026-C8D5-6A49-BF39-FF2556E52C72}">
      <dgm:prSet/>
      <dgm:spPr/>
      <dgm:t>
        <a:bodyPr/>
        <a:lstStyle/>
        <a:p>
          <a:endParaRPr lang="en-GB"/>
        </a:p>
      </dgm:t>
    </dgm:pt>
    <dgm:pt modelId="{DA551FBD-62D7-2546-AF29-2D3196188DC6}" type="sibTrans" cxnId="{4DD56026-C8D5-6A49-BF39-FF2556E52C72}">
      <dgm:prSet/>
      <dgm:spPr/>
      <dgm:t>
        <a:bodyPr/>
        <a:lstStyle/>
        <a:p>
          <a:endParaRPr lang="en-GB"/>
        </a:p>
      </dgm:t>
    </dgm:pt>
    <dgm:pt modelId="{6219A464-FCD6-2D41-8E6D-3DE5D7FB14F4}">
      <dgm:prSet/>
      <dgm:spPr>
        <a:solidFill>
          <a:srgbClr val="7BBAD7"/>
        </a:solidFill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DE"/>
            <a:t>Middleware</a:t>
          </a:r>
        </a:p>
      </dgm:t>
    </dgm:pt>
    <dgm:pt modelId="{485BC55A-AEAA-F74E-837C-876BB36FD125}" type="parTrans" cxnId="{463B5057-D567-114E-A839-5C1A7B5C5FA0}">
      <dgm:prSet/>
      <dgm:spPr/>
      <dgm:t>
        <a:bodyPr/>
        <a:lstStyle/>
        <a:p>
          <a:endParaRPr lang="en-GB"/>
        </a:p>
      </dgm:t>
    </dgm:pt>
    <dgm:pt modelId="{35838162-CC62-884A-B6EC-8B0B7957680A}" type="sibTrans" cxnId="{463B5057-D567-114E-A839-5C1A7B5C5FA0}">
      <dgm:prSet/>
      <dgm:spPr/>
      <dgm:t>
        <a:bodyPr/>
        <a:lstStyle/>
        <a:p>
          <a:endParaRPr lang="en-GB"/>
        </a:p>
      </dgm:t>
    </dgm:pt>
    <dgm:pt modelId="{489D982E-0E19-794F-92FA-101694218316}">
      <dgm:prSet/>
      <dgm:spPr>
        <a:solidFill>
          <a:srgbClr val="7BBAD7"/>
        </a:solidFill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DE"/>
            <a:t>Frontend</a:t>
          </a:r>
        </a:p>
      </dgm:t>
    </dgm:pt>
    <dgm:pt modelId="{19BBB9FA-2DD0-E644-84F2-9253BF87EE16}" type="parTrans" cxnId="{F5703E5F-8C5B-F94A-AFCB-8F4EDA05691E}">
      <dgm:prSet/>
      <dgm:spPr/>
      <dgm:t>
        <a:bodyPr/>
        <a:lstStyle/>
        <a:p>
          <a:endParaRPr lang="en-GB"/>
        </a:p>
      </dgm:t>
    </dgm:pt>
    <dgm:pt modelId="{DBB2FFAA-B0EB-334F-B570-482BED452DB0}" type="sibTrans" cxnId="{F5703E5F-8C5B-F94A-AFCB-8F4EDA05691E}">
      <dgm:prSet/>
      <dgm:spPr/>
      <dgm:t>
        <a:bodyPr/>
        <a:lstStyle/>
        <a:p>
          <a:endParaRPr lang="en-GB"/>
        </a:p>
      </dgm:t>
    </dgm:pt>
    <dgm:pt modelId="{8949B8F7-9EFF-054C-89CC-0267433D689A}" type="pres">
      <dgm:prSet presAssocID="{E08DCCED-46BA-5840-9187-0B44C90826F6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F6BE52D5-DA61-0344-82ED-E22064F42A37}" type="pres">
      <dgm:prSet presAssocID="{EBAE059A-9CC6-CA42-849E-654F1ED427A3}" presName="vertOne" presStyleCnt="0"/>
      <dgm:spPr/>
    </dgm:pt>
    <dgm:pt modelId="{075D21F5-79C3-8E4C-8230-0600927AB0A9}" type="pres">
      <dgm:prSet presAssocID="{EBAE059A-9CC6-CA42-849E-654F1ED427A3}" presName="txOne" presStyleLbl="node0" presStyleIdx="0" presStyleCnt="1">
        <dgm:presLayoutVars>
          <dgm:chPref val="3"/>
        </dgm:presLayoutVars>
      </dgm:prSet>
      <dgm:spPr/>
    </dgm:pt>
    <dgm:pt modelId="{4611A19B-CC5B-8349-85ED-2713DD1F8E15}" type="pres">
      <dgm:prSet presAssocID="{EBAE059A-9CC6-CA42-849E-654F1ED427A3}" presName="parTransOne" presStyleCnt="0"/>
      <dgm:spPr/>
    </dgm:pt>
    <dgm:pt modelId="{2CA27AF9-D370-9049-9365-BC49D444009B}" type="pres">
      <dgm:prSet presAssocID="{EBAE059A-9CC6-CA42-849E-654F1ED427A3}" presName="horzOne" presStyleCnt="0"/>
      <dgm:spPr/>
    </dgm:pt>
    <dgm:pt modelId="{9281BE43-C3D8-B94C-A608-26ADD1C3E44E}" type="pres">
      <dgm:prSet presAssocID="{49498B9A-0A3F-234C-8398-74B544E5824F}" presName="vertTwo" presStyleCnt="0"/>
      <dgm:spPr/>
    </dgm:pt>
    <dgm:pt modelId="{93EDA070-7A67-DF40-BA36-6037BC5E4AF8}" type="pres">
      <dgm:prSet presAssocID="{49498B9A-0A3F-234C-8398-74B544E5824F}" presName="txTwo" presStyleLbl="node2" presStyleIdx="0" presStyleCnt="3">
        <dgm:presLayoutVars>
          <dgm:chPref val="3"/>
        </dgm:presLayoutVars>
      </dgm:prSet>
      <dgm:spPr/>
    </dgm:pt>
    <dgm:pt modelId="{31EA04B4-BC2B-7B40-AC22-A1A3AEA498B8}" type="pres">
      <dgm:prSet presAssocID="{49498B9A-0A3F-234C-8398-74B544E5824F}" presName="horzTwo" presStyleCnt="0"/>
      <dgm:spPr/>
    </dgm:pt>
    <dgm:pt modelId="{68DA8FC7-61FE-9A4E-8431-8D84B6853D59}" type="pres">
      <dgm:prSet presAssocID="{DA551FBD-62D7-2546-AF29-2D3196188DC6}" presName="sibSpaceTwo" presStyleCnt="0"/>
      <dgm:spPr/>
    </dgm:pt>
    <dgm:pt modelId="{599DAD7E-1DCA-744D-BF5B-64B24751A8E5}" type="pres">
      <dgm:prSet presAssocID="{6219A464-FCD6-2D41-8E6D-3DE5D7FB14F4}" presName="vertTwo" presStyleCnt="0"/>
      <dgm:spPr/>
    </dgm:pt>
    <dgm:pt modelId="{074A0773-46AF-1841-9D54-193009923106}" type="pres">
      <dgm:prSet presAssocID="{6219A464-FCD6-2D41-8E6D-3DE5D7FB14F4}" presName="txTwo" presStyleLbl="node2" presStyleIdx="1" presStyleCnt="3">
        <dgm:presLayoutVars>
          <dgm:chPref val="3"/>
        </dgm:presLayoutVars>
      </dgm:prSet>
      <dgm:spPr/>
    </dgm:pt>
    <dgm:pt modelId="{7186DCBE-4030-B74C-BBA7-50EF881E7701}" type="pres">
      <dgm:prSet presAssocID="{6219A464-FCD6-2D41-8E6D-3DE5D7FB14F4}" presName="horzTwo" presStyleCnt="0"/>
      <dgm:spPr/>
    </dgm:pt>
    <dgm:pt modelId="{FFCCD9CE-9849-E34A-AC48-2D1E8ABADB5D}" type="pres">
      <dgm:prSet presAssocID="{35838162-CC62-884A-B6EC-8B0B7957680A}" presName="sibSpaceTwo" presStyleCnt="0"/>
      <dgm:spPr/>
    </dgm:pt>
    <dgm:pt modelId="{D55E0104-74B6-894D-8CAC-F2CC21C57E0A}" type="pres">
      <dgm:prSet presAssocID="{489D982E-0E19-794F-92FA-101694218316}" presName="vertTwo" presStyleCnt="0"/>
      <dgm:spPr/>
    </dgm:pt>
    <dgm:pt modelId="{C799B215-78AF-7247-B067-FB18BD6FD136}" type="pres">
      <dgm:prSet presAssocID="{489D982E-0E19-794F-92FA-101694218316}" presName="txTwo" presStyleLbl="node2" presStyleIdx="2" presStyleCnt="3">
        <dgm:presLayoutVars>
          <dgm:chPref val="3"/>
        </dgm:presLayoutVars>
      </dgm:prSet>
      <dgm:spPr/>
    </dgm:pt>
    <dgm:pt modelId="{AEE30F86-6FA0-364C-8E47-97AF7133B05E}" type="pres">
      <dgm:prSet presAssocID="{489D982E-0E19-794F-92FA-101694218316}" presName="horzTwo" presStyleCnt="0"/>
      <dgm:spPr/>
    </dgm:pt>
  </dgm:ptLst>
  <dgm:cxnLst>
    <dgm:cxn modelId="{FDDDA010-E5B5-8B42-B9B8-766AC68A35F6}" srcId="{E08DCCED-46BA-5840-9187-0B44C90826F6}" destId="{EBAE059A-9CC6-CA42-849E-654F1ED427A3}" srcOrd="0" destOrd="0" parTransId="{0674D092-EEB6-304E-99CB-CC05EFA2B880}" sibTransId="{A8A1D733-DA56-3A42-9D91-53D48DB0AAD1}"/>
    <dgm:cxn modelId="{4DD56026-C8D5-6A49-BF39-FF2556E52C72}" srcId="{EBAE059A-9CC6-CA42-849E-654F1ED427A3}" destId="{49498B9A-0A3F-234C-8398-74B544E5824F}" srcOrd="0" destOrd="0" parTransId="{C43A9BE5-35B8-0C4E-87C4-445B03B2095C}" sibTransId="{DA551FBD-62D7-2546-AF29-2D3196188DC6}"/>
    <dgm:cxn modelId="{BB5FB933-BE44-5649-B2AE-55101B77CC5C}" type="presOf" srcId="{E08DCCED-46BA-5840-9187-0B44C90826F6}" destId="{8949B8F7-9EFF-054C-89CC-0267433D689A}" srcOrd="0" destOrd="0" presId="urn:microsoft.com/office/officeart/2005/8/layout/hierarchy4"/>
    <dgm:cxn modelId="{BA96284F-1E25-264A-B0DF-D4CEAD3E7F21}" type="presOf" srcId="{EBAE059A-9CC6-CA42-849E-654F1ED427A3}" destId="{075D21F5-79C3-8E4C-8230-0600927AB0A9}" srcOrd="0" destOrd="0" presId="urn:microsoft.com/office/officeart/2005/8/layout/hierarchy4"/>
    <dgm:cxn modelId="{463B5057-D567-114E-A839-5C1A7B5C5FA0}" srcId="{EBAE059A-9CC6-CA42-849E-654F1ED427A3}" destId="{6219A464-FCD6-2D41-8E6D-3DE5D7FB14F4}" srcOrd="1" destOrd="0" parTransId="{485BC55A-AEAA-F74E-837C-876BB36FD125}" sibTransId="{35838162-CC62-884A-B6EC-8B0B7957680A}"/>
    <dgm:cxn modelId="{F5703E5F-8C5B-F94A-AFCB-8F4EDA05691E}" srcId="{EBAE059A-9CC6-CA42-849E-654F1ED427A3}" destId="{489D982E-0E19-794F-92FA-101694218316}" srcOrd="2" destOrd="0" parTransId="{19BBB9FA-2DD0-E644-84F2-9253BF87EE16}" sibTransId="{DBB2FFAA-B0EB-334F-B570-482BED452DB0}"/>
    <dgm:cxn modelId="{2259A690-2F63-FB4D-A61A-33AE3EBA49E1}" type="presOf" srcId="{6219A464-FCD6-2D41-8E6D-3DE5D7FB14F4}" destId="{074A0773-46AF-1841-9D54-193009923106}" srcOrd="0" destOrd="0" presId="urn:microsoft.com/office/officeart/2005/8/layout/hierarchy4"/>
    <dgm:cxn modelId="{D72DAACC-58F7-3342-A4A9-0490460ED295}" type="presOf" srcId="{489D982E-0E19-794F-92FA-101694218316}" destId="{C799B215-78AF-7247-B067-FB18BD6FD136}" srcOrd="0" destOrd="0" presId="urn:microsoft.com/office/officeart/2005/8/layout/hierarchy4"/>
    <dgm:cxn modelId="{522091E5-484B-8543-84A3-661533B4B07A}" type="presOf" srcId="{49498B9A-0A3F-234C-8398-74B544E5824F}" destId="{93EDA070-7A67-DF40-BA36-6037BC5E4AF8}" srcOrd="0" destOrd="0" presId="urn:microsoft.com/office/officeart/2005/8/layout/hierarchy4"/>
    <dgm:cxn modelId="{339B1FC6-E1E5-324B-89A8-B871116AA684}" type="presParOf" srcId="{8949B8F7-9EFF-054C-89CC-0267433D689A}" destId="{F6BE52D5-DA61-0344-82ED-E22064F42A37}" srcOrd="0" destOrd="0" presId="urn:microsoft.com/office/officeart/2005/8/layout/hierarchy4"/>
    <dgm:cxn modelId="{4D8346A0-B9E6-7346-8837-C2B5144759E9}" type="presParOf" srcId="{F6BE52D5-DA61-0344-82ED-E22064F42A37}" destId="{075D21F5-79C3-8E4C-8230-0600927AB0A9}" srcOrd="0" destOrd="0" presId="urn:microsoft.com/office/officeart/2005/8/layout/hierarchy4"/>
    <dgm:cxn modelId="{0D6CF403-70AC-6041-9E51-1B782DE7A387}" type="presParOf" srcId="{F6BE52D5-DA61-0344-82ED-E22064F42A37}" destId="{4611A19B-CC5B-8349-85ED-2713DD1F8E15}" srcOrd="1" destOrd="0" presId="urn:microsoft.com/office/officeart/2005/8/layout/hierarchy4"/>
    <dgm:cxn modelId="{0B30B17E-A0B2-F04E-85A6-316E941A1D2A}" type="presParOf" srcId="{F6BE52D5-DA61-0344-82ED-E22064F42A37}" destId="{2CA27AF9-D370-9049-9365-BC49D444009B}" srcOrd="2" destOrd="0" presId="urn:microsoft.com/office/officeart/2005/8/layout/hierarchy4"/>
    <dgm:cxn modelId="{42AA9E98-98AD-3840-97C9-777D2BCD00DD}" type="presParOf" srcId="{2CA27AF9-D370-9049-9365-BC49D444009B}" destId="{9281BE43-C3D8-B94C-A608-26ADD1C3E44E}" srcOrd="0" destOrd="0" presId="urn:microsoft.com/office/officeart/2005/8/layout/hierarchy4"/>
    <dgm:cxn modelId="{A6B73FF4-76EF-AB47-BB20-83A7D0DD908C}" type="presParOf" srcId="{9281BE43-C3D8-B94C-A608-26ADD1C3E44E}" destId="{93EDA070-7A67-DF40-BA36-6037BC5E4AF8}" srcOrd="0" destOrd="0" presId="urn:microsoft.com/office/officeart/2005/8/layout/hierarchy4"/>
    <dgm:cxn modelId="{F6FD07EA-204C-C641-94D1-825569B71325}" type="presParOf" srcId="{9281BE43-C3D8-B94C-A608-26ADD1C3E44E}" destId="{31EA04B4-BC2B-7B40-AC22-A1A3AEA498B8}" srcOrd="1" destOrd="0" presId="urn:microsoft.com/office/officeart/2005/8/layout/hierarchy4"/>
    <dgm:cxn modelId="{8A3F048F-76C4-4943-96E5-A6461C002601}" type="presParOf" srcId="{2CA27AF9-D370-9049-9365-BC49D444009B}" destId="{68DA8FC7-61FE-9A4E-8431-8D84B6853D59}" srcOrd="1" destOrd="0" presId="urn:microsoft.com/office/officeart/2005/8/layout/hierarchy4"/>
    <dgm:cxn modelId="{6A094C25-4EA0-AB43-A23F-59E8D689F63E}" type="presParOf" srcId="{2CA27AF9-D370-9049-9365-BC49D444009B}" destId="{599DAD7E-1DCA-744D-BF5B-64B24751A8E5}" srcOrd="2" destOrd="0" presId="urn:microsoft.com/office/officeart/2005/8/layout/hierarchy4"/>
    <dgm:cxn modelId="{4186F6E4-8AB2-4C4D-B1A2-90D9086D7F86}" type="presParOf" srcId="{599DAD7E-1DCA-744D-BF5B-64B24751A8E5}" destId="{074A0773-46AF-1841-9D54-193009923106}" srcOrd="0" destOrd="0" presId="urn:microsoft.com/office/officeart/2005/8/layout/hierarchy4"/>
    <dgm:cxn modelId="{AE87BA16-771C-2E4D-B827-9F9E7A1C5196}" type="presParOf" srcId="{599DAD7E-1DCA-744D-BF5B-64B24751A8E5}" destId="{7186DCBE-4030-B74C-BBA7-50EF881E7701}" srcOrd="1" destOrd="0" presId="urn:microsoft.com/office/officeart/2005/8/layout/hierarchy4"/>
    <dgm:cxn modelId="{296D2996-3617-CC48-9BFA-71D498CCC9A4}" type="presParOf" srcId="{2CA27AF9-D370-9049-9365-BC49D444009B}" destId="{FFCCD9CE-9849-E34A-AC48-2D1E8ABADB5D}" srcOrd="3" destOrd="0" presId="urn:microsoft.com/office/officeart/2005/8/layout/hierarchy4"/>
    <dgm:cxn modelId="{C905EB8A-A256-3B4C-9C6C-8209A29EC11F}" type="presParOf" srcId="{2CA27AF9-D370-9049-9365-BC49D444009B}" destId="{D55E0104-74B6-894D-8CAC-F2CC21C57E0A}" srcOrd="4" destOrd="0" presId="urn:microsoft.com/office/officeart/2005/8/layout/hierarchy4"/>
    <dgm:cxn modelId="{DBFC63D7-92D8-314C-A82B-E6E26D652165}" type="presParOf" srcId="{D55E0104-74B6-894D-8CAC-F2CC21C57E0A}" destId="{C799B215-78AF-7247-B067-FB18BD6FD136}" srcOrd="0" destOrd="0" presId="urn:microsoft.com/office/officeart/2005/8/layout/hierarchy4"/>
    <dgm:cxn modelId="{A5AE6829-01D4-6C49-A9C6-4441BCE111B5}" type="presParOf" srcId="{D55E0104-74B6-894D-8CAC-F2CC21C57E0A}" destId="{AEE30F86-6FA0-364C-8E47-97AF7133B05E}" srcOrd="1" destOrd="0" presId="urn:microsoft.com/office/officeart/2005/8/layout/hierarchy4"/>
  </dgm:cxnLst>
  <dgm:bg>
    <a:solidFill>
      <a:schemeClr val="bg1"/>
    </a:solidFill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5974DCD-1F5D-394B-A0F7-6E18CC42A816}" type="doc">
      <dgm:prSet loTypeId="urn:microsoft.com/office/officeart/2005/8/layout/hierarchy4" loCatId="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EFD783C3-E99B-D046-B5CA-66349963E0D1}">
      <dgm:prSet/>
      <dgm:spPr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de-DE" dirty="0"/>
            <a:t>Theoretische Grundlagen</a:t>
          </a:r>
          <a:endParaRPr lang="en-DE" dirty="0"/>
        </a:p>
      </dgm:t>
    </dgm:pt>
    <dgm:pt modelId="{8427BCB4-7108-E64A-8D21-1D3A4817F7D5}" type="parTrans" cxnId="{D01D871A-DC5D-6E48-8578-A8E8E0D0289A}">
      <dgm:prSet/>
      <dgm:spPr/>
      <dgm:t>
        <a:bodyPr/>
        <a:lstStyle/>
        <a:p>
          <a:endParaRPr lang="en-GB"/>
        </a:p>
      </dgm:t>
    </dgm:pt>
    <dgm:pt modelId="{EC1FADD7-A97A-024D-8E92-AF0BAC9C46DF}" type="sibTrans" cxnId="{D01D871A-DC5D-6E48-8578-A8E8E0D0289A}">
      <dgm:prSet/>
      <dgm:spPr/>
      <dgm:t>
        <a:bodyPr/>
        <a:lstStyle/>
        <a:p>
          <a:endParaRPr lang="en-GB"/>
        </a:p>
      </dgm:t>
    </dgm:pt>
    <dgm:pt modelId="{8C129C5C-BFB5-BB4C-95C9-13217FF6711F}">
      <dgm:prSet custT="1"/>
      <dgm:spPr>
        <a:solidFill>
          <a:schemeClr val="accent1">
            <a:hueOff val="0"/>
            <a:satOff val="0"/>
            <a:lumOff val="0"/>
            <a:alpha val="91000"/>
          </a:schemeClr>
        </a:solidFill>
        <a:ln>
          <a:noFill/>
        </a:ln>
        <a:effectLst/>
      </dgm:spPr>
      <dgm:t>
        <a:bodyPr/>
        <a:lstStyle/>
        <a:p>
          <a:r>
            <a:rPr lang="de-DE" sz="1600"/>
            <a:t>Hardware:</a:t>
          </a:r>
          <a:endParaRPr lang="en-DE" sz="1600"/>
        </a:p>
      </dgm:t>
    </dgm:pt>
    <dgm:pt modelId="{9BD29C92-6BF4-BC40-9E75-166F7C34D752}" type="parTrans" cxnId="{04BE6E43-58EA-8E4A-9984-EEDFACA2D95D}">
      <dgm:prSet/>
      <dgm:spPr/>
      <dgm:t>
        <a:bodyPr/>
        <a:lstStyle/>
        <a:p>
          <a:endParaRPr lang="en-GB"/>
        </a:p>
      </dgm:t>
    </dgm:pt>
    <dgm:pt modelId="{44759663-93B7-EF4D-AFE4-E1AAE690B297}" type="sibTrans" cxnId="{04BE6E43-58EA-8E4A-9984-EEDFACA2D95D}">
      <dgm:prSet/>
      <dgm:spPr/>
      <dgm:t>
        <a:bodyPr/>
        <a:lstStyle/>
        <a:p>
          <a:endParaRPr lang="en-GB"/>
        </a:p>
      </dgm:t>
    </dgm:pt>
    <dgm:pt modelId="{DC86DFAA-EE43-3A42-AB11-66D8AD1A5169}">
      <dgm:prSet/>
      <dgm:spPr>
        <a:solidFill>
          <a:schemeClr val="accent1">
            <a:hueOff val="0"/>
            <a:satOff val="0"/>
            <a:lumOff val="0"/>
            <a:alpha val="81000"/>
          </a:schemeClr>
        </a:solidFill>
        <a:ln>
          <a:noFill/>
        </a:ln>
        <a:effectLst/>
      </dgm:spPr>
      <dgm:t>
        <a:bodyPr/>
        <a:lstStyle/>
        <a:p>
          <a:r>
            <a:rPr lang="de-DE"/>
            <a:t>ESP32-Microcontroller mit C++</a:t>
          </a:r>
          <a:endParaRPr lang="en-DE"/>
        </a:p>
      </dgm:t>
    </dgm:pt>
    <dgm:pt modelId="{8A65B7DC-F985-224D-A9FA-023221BC73C1}" type="parTrans" cxnId="{5209F9E1-85C5-6947-A40B-10A389084180}">
      <dgm:prSet/>
      <dgm:spPr/>
      <dgm:t>
        <a:bodyPr/>
        <a:lstStyle/>
        <a:p>
          <a:endParaRPr lang="en-GB"/>
        </a:p>
      </dgm:t>
    </dgm:pt>
    <dgm:pt modelId="{AAF7B20B-D751-1347-906B-7120952766FD}" type="sibTrans" cxnId="{5209F9E1-85C5-6947-A40B-10A389084180}">
      <dgm:prSet/>
      <dgm:spPr/>
      <dgm:t>
        <a:bodyPr/>
        <a:lstStyle/>
        <a:p>
          <a:endParaRPr lang="en-GB"/>
        </a:p>
      </dgm:t>
    </dgm:pt>
    <dgm:pt modelId="{374414E5-439F-AA47-8F13-374288E1A1E3}">
      <dgm:prSet/>
      <dgm:spPr>
        <a:solidFill>
          <a:schemeClr val="accent1">
            <a:hueOff val="0"/>
            <a:satOff val="0"/>
            <a:lumOff val="0"/>
            <a:alpha val="81000"/>
          </a:schemeClr>
        </a:solidFill>
        <a:ln>
          <a:noFill/>
        </a:ln>
        <a:effectLst/>
      </dgm:spPr>
      <dgm:t>
        <a:bodyPr/>
        <a:lstStyle/>
        <a:p>
          <a:r>
            <a:rPr lang="de-DE"/>
            <a:t>Sensoren</a:t>
          </a:r>
          <a:endParaRPr lang="en-DE"/>
        </a:p>
      </dgm:t>
    </dgm:pt>
    <dgm:pt modelId="{EBE3609D-E7D6-8B41-99FC-79FE3CF6F48F}" type="parTrans" cxnId="{408A5454-0A46-2D43-BCA6-F7623716F6EA}">
      <dgm:prSet/>
      <dgm:spPr/>
      <dgm:t>
        <a:bodyPr/>
        <a:lstStyle/>
        <a:p>
          <a:endParaRPr lang="en-GB"/>
        </a:p>
      </dgm:t>
    </dgm:pt>
    <dgm:pt modelId="{2FB15532-BC75-6243-A386-3FA42F2D5A33}" type="sibTrans" cxnId="{408A5454-0A46-2D43-BCA6-F7623716F6EA}">
      <dgm:prSet/>
      <dgm:spPr/>
      <dgm:t>
        <a:bodyPr/>
        <a:lstStyle/>
        <a:p>
          <a:endParaRPr lang="en-GB"/>
        </a:p>
      </dgm:t>
    </dgm:pt>
    <dgm:pt modelId="{42CBB88D-CA39-864F-97F9-7EA40FD3D253}">
      <dgm:prSet custT="1"/>
      <dgm:spPr>
        <a:solidFill>
          <a:schemeClr val="accent1">
            <a:hueOff val="0"/>
            <a:satOff val="0"/>
            <a:lumOff val="0"/>
            <a:alpha val="91000"/>
          </a:schemeClr>
        </a:solidFill>
        <a:ln>
          <a:noFill/>
        </a:ln>
        <a:effectLst/>
      </dgm:spPr>
      <dgm:t>
        <a:bodyPr/>
        <a:lstStyle/>
        <a:p>
          <a:r>
            <a:rPr lang="de-DE" sz="1600"/>
            <a:t>Middleware:</a:t>
          </a:r>
          <a:endParaRPr lang="en-DE" sz="1600"/>
        </a:p>
      </dgm:t>
    </dgm:pt>
    <dgm:pt modelId="{2D8C5CCD-B99A-6A44-8530-BE4DD9FE8FF4}" type="parTrans" cxnId="{85D59C05-755C-5343-8EDE-A4B405FA88FF}">
      <dgm:prSet/>
      <dgm:spPr/>
      <dgm:t>
        <a:bodyPr/>
        <a:lstStyle/>
        <a:p>
          <a:endParaRPr lang="en-GB"/>
        </a:p>
      </dgm:t>
    </dgm:pt>
    <dgm:pt modelId="{FAD9BA9F-570E-F743-9BAC-CBC81277211B}" type="sibTrans" cxnId="{85D59C05-755C-5343-8EDE-A4B405FA88FF}">
      <dgm:prSet/>
      <dgm:spPr/>
      <dgm:t>
        <a:bodyPr/>
        <a:lstStyle/>
        <a:p>
          <a:endParaRPr lang="en-GB"/>
        </a:p>
      </dgm:t>
    </dgm:pt>
    <dgm:pt modelId="{B33ED515-2FFA-E141-ABD1-85EAA5C22D8C}">
      <dgm:prSet/>
      <dgm:spPr>
        <a:solidFill>
          <a:schemeClr val="accent1">
            <a:hueOff val="0"/>
            <a:satOff val="0"/>
            <a:lumOff val="0"/>
            <a:alpha val="81000"/>
          </a:schemeClr>
        </a:solidFill>
        <a:ln>
          <a:noFill/>
        </a:ln>
        <a:effectLst/>
      </dgm:spPr>
      <dgm:t>
        <a:bodyPr/>
        <a:lstStyle/>
        <a:p>
          <a:r>
            <a:rPr lang="de-DE"/>
            <a:t>Python</a:t>
          </a:r>
          <a:endParaRPr lang="en-DE"/>
        </a:p>
      </dgm:t>
    </dgm:pt>
    <dgm:pt modelId="{B8BA1136-56E3-7C47-AF8C-3A1B15908F75}" type="parTrans" cxnId="{F4B740AE-5AEB-CB44-A6FE-B5AFFFB687D1}">
      <dgm:prSet/>
      <dgm:spPr/>
      <dgm:t>
        <a:bodyPr/>
        <a:lstStyle/>
        <a:p>
          <a:endParaRPr lang="en-GB"/>
        </a:p>
      </dgm:t>
    </dgm:pt>
    <dgm:pt modelId="{64590024-BE8E-8A40-992E-EBFEBD9CAF89}" type="sibTrans" cxnId="{F4B740AE-5AEB-CB44-A6FE-B5AFFFB687D1}">
      <dgm:prSet/>
      <dgm:spPr/>
      <dgm:t>
        <a:bodyPr/>
        <a:lstStyle/>
        <a:p>
          <a:endParaRPr lang="en-GB"/>
        </a:p>
      </dgm:t>
    </dgm:pt>
    <dgm:pt modelId="{73218438-069F-B845-9C2A-30CE2B57E9AE}">
      <dgm:prSet/>
      <dgm:spPr>
        <a:solidFill>
          <a:schemeClr val="accent1">
            <a:hueOff val="0"/>
            <a:satOff val="0"/>
            <a:lumOff val="0"/>
            <a:alpha val="81000"/>
          </a:schemeClr>
        </a:solidFill>
        <a:ln>
          <a:noFill/>
        </a:ln>
        <a:effectLst/>
      </dgm:spPr>
      <dgm:t>
        <a:bodyPr/>
        <a:lstStyle/>
        <a:p>
          <a:r>
            <a:rPr lang="de-DE"/>
            <a:t>Mqtt mit Mosquitto</a:t>
          </a:r>
          <a:endParaRPr lang="en-DE"/>
        </a:p>
      </dgm:t>
    </dgm:pt>
    <dgm:pt modelId="{851BFF5D-5E5F-F94C-B01E-CBFE829BBFDA}" type="parTrans" cxnId="{45F6BD74-A89A-BE41-81A8-314C5C3125A0}">
      <dgm:prSet/>
      <dgm:spPr/>
      <dgm:t>
        <a:bodyPr/>
        <a:lstStyle/>
        <a:p>
          <a:endParaRPr lang="en-GB"/>
        </a:p>
      </dgm:t>
    </dgm:pt>
    <dgm:pt modelId="{5BA68C4D-7AD7-7448-B11C-10AE55CDCA7D}" type="sibTrans" cxnId="{45F6BD74-A89A-BE41-81A8-314C5C3125A0}">
      <dgm:prSet/>
      <dgm:spPr/>
      <dgm:t>
        <a:bodyPr/>
        <a:lstStyle/>
        <a:p>
          <a:endParaRPr lang="en-GB"/>
        </a:p>
      </dgm:t>
    </dgm:pt>
    <dgm:pt modelId="{9D88F420-3374-6E47-87D6-9C6BE58CD4FE}">
      <dgm:prSet/>
      <dgm:spPr>
        <a:solidFill>
          <a:schemeClr val="accent1">
            <a:hueOff val="0"/>
            <a:satOff val="0"/>
            <a:lumOff val="0"/>
            <a:alpha val="81000"/>
          </a:schemeClr>
        </a:solidFill>
        <a:ln>
          <a:noFill/>
        </a:ln>
        <a:effectLst/>
      </dgm:spPr>
      <dgm:t>
        <a:bodyPr/>
        <a:lstStyle/>
        <a:p>
          <a:r>
            <a:rPr lang="de-DE"/>
            <a:t>Postgres-Datenbank</a:t>
          </a:r>
          <a:endParaRPr lang="en-DE"/>
        </a:p>
      </dgm:t>
    </dgm:pt>
    <dgm:pt modelId="{3DBA6049-FD15-A94E-B45A-36464991850A}" type="parTrans" cxnId="{9AE05050-0C75-0048-9D03-4B907E9E2675}">
      <dgm:prSet/>
      <dgm:spPr/>
      <dgm:t>
        <a:bodyPr/>
        <a:lstStyle/>
        <a:p>
          <a:endParaRPr lang="en-GB"/>
        </a:p>
      </dgm:t>
    </dgm:pt>
    <dgm:pt modelId="{99CABF7D-AD64-CF41-9BD2-2D2C6F25C787}" type="sibTrans" cxnId="{9AE05050-0C75-0048-9D03-4B907E9E2675}">
      <dgm:prSet/>
      <dgm:spPr/>
      <dgm:t>
        <a:bodyPr/>
        <a:lstStyle/>
        <a:p>
          <a:endParaRPr lang="en-GB"/>
        </a:p>
      </dgm:t>
    </dgm:pt>
    <dgm:pt modelId="{10A97191-17A0-BF47-8849-7CB78E5B8170}">
      <dgm:prSet custT="1"/>
      <dgm:spPr>
        <a:solidFill>
          <a:schemeClr val="accent1">
            <a:hueOff val="0"/>
            <a:satOff val="0"/>
            <a:lumOff val="0"/>
            <a:alpha val="91000"/>
          </a:schemeClr>
        </a:solidFill>
        <a:ln>
          <a:noFill/>
        </a:ln>
        <a:effectLst/>
      </dgm:spPr>
      <dgm:t>
        <a:bodyPr/>
        <a:lstStyle/>
        <a:p>
          <a:r>
            <a:rPr lang="de-DE" sz="1600" dirty="0"/>
            <a:t>Web:</a:t>
          </a:r>
          <a:endParaRPr lang="en-DE" sz="1600" dirty="0"/>
        </a:p>
      </dgm:t>
    </dgm:pt>
    <dgm:pt modelId="{A483763A-A561-9540-BA79-87AFD001A397}" type="parTrans" cxnId="{0105E42B-5502-AB48-846C-60E8DEF75340}">
      <dgm:prSet/>
      <dgm:spPr/>
      <dgm:t>
        <a:bodyPr/>
        <a:lstStyle/>
        <a:p>
          <a:endParaRPr lang="en-GB"/>
        </a:p>
      </dgm:t>
    </dgm:pt>
    <dgm:pt modelId="{3AF91964-E961-9548-9BE9-94E3748536D8}" type="sibTrans" cxnId="{0105E42B-5502-AB48-846C-60E8DEF75340}">
      <dgm:prSet/>
      <dgm:spPr/>
      <dgm:t>
        <a:bodyPr/>
        <a:lstStyle/>
        <a:p>
          <a:endParaRPr lang="en-GB"/>
        </a:p>
      </dgm:t>
    </dgm:pt>
    <dgm:pt modelId="{A1EF520D-082B-064B-A2AB-58C548F3C49E}">
      <dgm:prSet/>
      <dgm:spPr>
        <a:solidFill>
          <a:schemeClr val="accent1">
            <a:hueOff val="0"/>
            <a:satOff val="0"/>
            <a:lumOff val="0"/>
            <a:alpha val="81000"/>
          </a:schemeClr>
        </a:solidFill>
        <a:ln>
          <a:noFill/>
        </a:ln>
        <a:effectLst/>
      </dgm:spPr>
      <dgm:t>
        <a:bodyPr/>
        <a:lstStyle/>
        <a:p>
          <a:r>
            <a:rPr lang="de-DE"/>
            <a:t>Flask</a:t>
          </a:r>
          <a:endParaRPr lang="en-DE"/>
        </a:p>
      </dgm:t>
    </dgm:pt>
    <dgm:pt modelId="{79A1EFAE-91ED-6F4E-AA1F-17AE021E3465}" type="parTrans" cxnId="{935C22C8-FFA0-F142-827F-3CC33D50AAAC}">
      <dgm:prSet/>
      <dgm:spPr/>
      <dgm:t>
        <a:bodyPr/>
        <a:lstStyle/>
        <a:p>
          <a:endParaRPr lang="en-GB"/>
        </a:p>
      </dgm:t>
    </dgm:pt>
    <dgm:pt modelId="{E6406006-0F47-B64F-8E4B-107DE6721D7A}" type="sibTrans" cxnId="{935C22C8-FFA0-F142-827F-3CC33D50AAAC}">
      <dgm:prSet/>
      <dgm:spPr/>
      <dgm:t>
        <a:bodyPr/>
        <a:lstStyle/>
        <a:p>
          <a:endParaRPr lang="en-GB"/>
        </a:p>
      </dgm:t>
    </dgm:pt>
    <dgm:pt modelId="{4D9FD7CA-20A9-DD46-8148-EB5F32C920E4}">
      <dgm:prSet/>
      <dgm:spPr>
        <a:solidFill>
          <a:schemeClr val="accent1">
            <a:hueOff val="0"/>
            <a:satOff val="0"/>
            <a:lumOff val="0"/>
            <a:alpha val="81000"/>
          </a:schemeClr>
        </a:solidFill>
        <a:ln>
          <a:noFill/>
        </a:ln>
        <a:effectLst/>
      </dgm:spPr>
      <dgm:t>
        <a:bodyPr/>
        <a:lstStyle/>
        <a:p>
          <a:r>
            <a:rPr lang="de-DE"/>
            <a:t>Bootstrap</a:t>
          </a:r>
          <a:endParaRPr lang="en-DE"/>
        </a:p>
      </dgm:t>
    </dgm:pt>
    <dgm:pt modelId="{84F60066-8AF4-6E4C-8706-EF3823EF67A2}" type="parTrans" cxnId="{9B0EE08F-3A21-8342-BB34-E71810AAA59C}">
      <dgm:prSet/>
      <dgm:spPr/>
      <dgm:t>
        <a:bodyPr/>
        <a:lstStyle/>
        <a:p>
          <a:endParaRPr lang="en-GB"/>
        </a:p>
      </dgm:t>
    </dgm:pt>
    <dgm:pt modelId="{8A77B201-612E-0743-9102-DFBD9FC55277}" type="sibTrans" cxnId="{9B0EE08F-3A21-8342-BB34-E71810AAA59C}">
      <dgm:prSet/>
      <dgm:spPr/>
      <dgm:t>
        <a:bodyPr/>
        <a:lstStyle/>
        <a:p>
          <a:endParaRPr lang="en-GB"/>
        </a:p>
      </dgm:t>
    </dgm:pt>
    <dgm:pt modelId="{49106C6C-529D-F049-92ED-6509E39A3F0C}">
      <dgm:prSet/>
      <dgm:spPr>
        <a:solidFill>
          <a:schemeClr val="accent1">
            <a:hueOff val="0"/>
            <a:satOff val="0"/>
            <a:lumOff val="0"/>
            <a:alpha val="91000"/>
          </a:schemeClr>
        </a:solidFill>
        <a:ln>
          <a:noFill/>
        </a:ln>
        <a:effectLst/>
      </dgm:spPr>
      <dgm:t>
        <a:bodyPr/>
        <a:lstStyle/>
        <a:p>
          <a:r>
            <a:rPr lang="de-DE"/>
            <a:t>Virtualization:</a:t>
          </a:r>
          <a:endParaRPr lang="en-DE"/>
        </a:p>
      </dgm:t>
    </dgm:pt>
    <dgm:pt modelId="{D5A6D714-9D84-9E4D-9BFE-B429A5C5C61D}" type="parTrans" cxnId="{39F08CD8-5431-8445-86D2-256D9CEAF7AD}">
      <dgm:prSet/>
      <dgm:spPr/>
      <dgm:t>
        <a:bodyPr/>
        <a:lstStyle/>
        <a:p>
          <a:endParaRPr lang="en-GB"/>
        </a:p>
      </dgm:t>
    </dgm:pt>
    <dgm:pt modelId="{51B6D4CD-ECC6-D543-87A4-FA6F7AE240E1}" type="sibTrans" cxnId="{39F08CD8-5431-8445-86D2-256D9CEAF7AD}">
      <dgm:prSet/>
      <dgm:spPr/>
      <dgm:t>
        <a:bodyPr/>
        <a:lstStyle/>
        <a:p>
          <a:endParaRPr lang="en-GB"/>
        </a:p>
      </dgm:t>
    </dgm:pt>
    <dgm:pt modelId="{0B5B3261-ABD1-AE41-9253-F732F4475111}">
      <dgm:prSet/>
      <dgm:spPr>
        <a:solidFill>
          <a:schemeClr val="accent1">
            <a:hueOff val="0"/>
            <a:satOff val="0"/>
            <a:lumOff val="0"/>
            <a:alpha val="81000"/>
          </a:schemeClr>
        </a:solidFill>
        <a:ln>
          <a:noFill/>
        </a:ln>
        <a:effectLst/>
      </dgm:spPr>
      <dgm:t>
        <a:bodyPr/>
        <a:lstStyle/>
        <a:p>
          <a:r>
            <a:rPr lang="de-DE"/>
            <a:t>Docker</a:t>
          </a:r>
          <a:endParaRPr lang="en-DE"/>
        </a:p>
      </dgm:t>
    </dgm:pt>
    <dgm:pt modelId="{9926B614-2855-C942-8477-BE90685A15EA}" type="parTrans" cxnId="{CEFF5625-5572-ED49-B3B9-2205ABF04594}">
      <dgm:prSet/>
      <dgm:spPr/>
      <dgm:t>
        <a:bodyPr/>
        <a:lstStyle/>
        <a:p>
          <a:endParaRPr lang="en-GB"/>
        </a:p>
      </dgm:t>
    </dgm:pt>
    <dgm:pt modelId="{2037D732-A223-AC48-B946-4FE915803D5F}" type="sibTrans" cxnId="{CEFF5625-5572-ED49-B3B9-2205ABF04594}">
      <dgm:prSet/>
      <dgm:spPr/>
      <dgm:t>
        <a:bodyPr/>
        <a:lstStyle/>
        <a:p>
          <a:endParaRPr lang="en-GB"/>
        </a:p>
      </dgm:t>
    </dgm:pt>
    <dgm:pt modelId="{41F44497-1629-164C-802E-1A6EF8AD0AD0}" type="pres">
      <dgm:prSet presAssocID="{75974DCD-1F5D-394B-A0F7-6E18CC42A816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D7D47AD5-CA17-114F-B1BC-38E9B72CD253}" type="pres">
      <dgm:prSet presAssocID="{EFD783C3-E99B-D046-B5CA-66349963E0D1}" presName="vertOne" presStyleCnt="0"/>
      <dgm:spPr/>
    </dgm:pt>
    <dgm:pt modelId="{587D22F6-78B5-5649-B013-FCFC97631611}" type="pres">
      <dgm:prSet presAssocID="{EFD783C3-E99B-D046-B5CA-66349963E0D1}" presName="txOne" presStyleLbl="node0" presStyleIdx="0" presStyleCnt="1">
        <dgm:presLayoutVars>
          <dgm:chPref val="3"/>
        </dgm:presLayoutVars>
      </dgm:prSet>
      <dgm:spPr/>
    </dgm:pt>
    <dgm:pt modelId="{0A46238D-4E48-E748-BD5B-A122EF138B21}" type="pres">
      <dgm:prSet presAssocID="{EFD783C3-E99B-D046-B5CA-66349963E0D1}" presName="parTransOne" presStyleCnt="0"/>
      <dgm:spPr/>
    </dgm:pt>
    <dgm:pt modelId="{7BCDCC0F-C520-2B4B-B3DD-79B106392118}" type="pres">
      <dgm:prSet presAssocID="{EFD783C3-E99B-D046-B5CA-66349963E0D1}" presName="horzOne" presStyleCnt="0"/>
      <dgm:spPr/>
    </dgm:pt>
    <dgm:pt modelId="{D229F343-8456-794F-A368-7C2EC751174F}" type="pres">
      <dgm:prSet presAssocID="{8C129C5C-BFB5-BB4C-95C9-13217FF6711F}" presName="vertTwo" presStyleCnt="0"/>
      <dgm:spPr/>
    </dgm:pt>
    <dgm:pt modelId="{78F8A173-94B4-EF40-8D29-439523FC8D19}" type="pres">
      <dgm:prSet presAssocID="{8C129C5C-BFB5-BB4C-95C9-13217FF6711F}" presName="txTwo" presStyleLbl="node2" presStyleIdx="0" presStyleCnt="4">
        <dgm:presLayoutVars>
          <dgm:chPref val="3"/>
        </dgm:presLayoutVars>
      </dgm:prSet>
      <dgm:spPr/>
    </dgm:pt>
    <dgm:pt modelId="{FA0AE507-9787-DD47-B00E-2D554F8FD4DB}" type="pres">
      <dgm:prSet presAssocID="{8C129C5C-BFB5-BB4C-95C9-13217FF6711F}" presName="parTransTwo" presStyleCnt="0"/>
      <dgm:spPr/>
    </dgm:pt>
    <dgm:pt modelId="{CF773993-7B2A-D44F-A0B0-5A92830D5EA0}" type="pres">
      <dgm:prSet presAssocID="{8C129C5C-BFB5-BB4C-95C9-13217FF6711F}" presName="horzTwo" presStyleCnt="0"/>
      <dgm:spPr/>
    </dgm:pt>
    <dgm:pt modelId="{D6613F61-4568-CE4C-942D-B1624D1F7634}" type="pres">
      <dgm:prSet presAssocID="{DC86DFAA-EE43-3A42-AB11-66D8AD1A5169}" presName="vertThree" presStyleCnt="0"/>
      <dgm:spPr/>
    </dgm:pt>
    <dgm:pt modelId="{83B79B81-5359-DD4E-87FA-A2F83A00426D}" type="pres">
      <dgm:prSet presAssocID="{DC86DFAA-EE43-3A42-AB11-66D8AD1A5169}" presName="txThree" presStyleLbl="node3" presStyleIdx="0" presStyleCnt="8">
        <dgm:presLayoutVars>
          <dgm:chPref val="3"/>
        </dgm:presLayoutVars>
      </dgm:prSet>
      <dgm:spPr/>
    </dgm:pt>
    <dgm:pt modelId="{3D2E1D11-5519-4642-868F-BFEE763E0EDD}" type="pres">
      <dgm:prSet presAssocID="{DC86DFAA-EE43-3A42-AB11-66D8AD1A5169}" presName="horzThree" presStyleCnt="0"/>
      <dgm:spPr/>
    </dgm:pt>
    <dgm:pt modelId="{5E32708A-DE3B-314D-A8FF-99363E25F22E}" type="pres">
      <dgm:prSet presAssocID="{AAF7B20B-D751-1347-906B-7120952766FD}" presName="sibSpaceThree" presStyleCnt="0"/>
      <dgm:spPr/>
    </dgm:pt>
    <dgm:pt modelId="{95417DB2-7C05-634B-865D-79F7AFA48114}" type="pres">
      <dgm:prSet presAssocID="{374414E5-439F-AA47-8F13-374288E1A1E3}" presName="vertThree" presStyleCnt="0"/>
      <dgm:spPr/>
    </dgm:pt>
    <dgm:pt modelId="{85F86110-8023-1A46-9642-C354908CEBD7}" type="pres">
      <dgm:prSet presAssocID="{374414E5-439F-AA47-8F13-374288E1A1E3}" presName="txThree" presStyleLbl="node3" presStyleIdx="1" presStyleCnt="8">
        <dgm:presLayoutVars>
          <dgm:chPref val="3"/>
        </dgm:presLayoutVars>
      </dgm:prSet>
      <dgm:spPr/>
    </dgm:pt>
    <dgm:pt modelId="{F9D3E4A1-AF3A-DE47-9F52-6259AA9403A1}" type="pres">
      <dgm:prSet presAssocID="{374414E5-439F-AA47-8F13-374288E1A1E3}" presName="horzThree" presStyleCnt="0"/>
      <dgm:spPr/>
    </dgm:pt>
    <dgm:pt modelId="{7AE983BC-B74B-DC42-B7B7-934BE8562EE8}" type="pres">
      <dgm:prSet presAssocID="{44759663-93B7-EF4D-AFE4-E1AAE690B297}" presName="sibSpaceTwo" presStyleCnt="0"/>
      <dgm:spPr/>
    </dgm:pt>
    <dgm:pt modelId="{7A6C8DF5-8DFC-E047-90B4-E6BC0D958F08}" type="pres">
      <dgm:prSet presAssocID="{42CBB88D-CA39-864F-97F9-7EA40FD3D253}" presName="vertTwo" presStyleCnt="0"/>
      <dgm:spPr/>
    </dgm:pt>
    <dgm:pt modelId="{5859DBDF-ED64-804E-BDF1-FEA291E6FABE}" type="pres">
      <dgm:prSet presAssocID="{42CBB88D-CA39-864F-97F9-7EA40FD3D253}" presName="txTwo" presStyleLbl="node2" presStyleIdx="1" presStyleCnt="4">
        <dgm:presLayoutVars>
          <dgm:chPref val="3"/>
        </dgm:presLayoutVars>
      </dgm:prSet>
      <dgm:spPr/>
    </dgm:pt>
    <dgm:pt modelId="{CA3DAD49-068A-294E-8B56-EFC6DC5F0C89}" type="pres">
      <dgm:prSet presAssocID="{42CBB88D-CA39-864F-97F9-7EA40FD3D253}" presName="parTransTwo" presStyleCnt="0"/>
      <dgm:spPr/>
    </dgm:pt>
    <dgm:pt modelId="{406B5D5E-CCBB-1240-BA7A-62DD0F61CE75}" type="pres">
      <dgm:prSet presAssocID="{42CBB88D-CA39-864F-97F9-7EA40FD3D253}" presName="horzTwo" presStyleCnt="0"/>
      <dgm:spPr/>
    </dgm:pt>
    <dgm:pt modelId="{E2414AA0-201A-FE47-9C26-778DFF05AB93}" type="pres">
      <dgm:prSet presAssocID="{B33ED515-2FFA-E141-ABD1-85EAA5C22D8C}" presName="vertThree" presStyleCnt="0"/>
      <dgm:spPr/>
    </dgm:pt>
    <dgm:pt modelId="{674AAFDC-EFDD-4947-B64C-236C3905BAA4}" type="pres">
      <dgm:prSet presAssocID="{B33ED515-2FFA-E141-ABD1-85EAA5C22D8C}" presName="txThree" presStyleLbl="node3" presStyleIdx="2" presStyleCnt="8">
        <dgm:presLayoutVars>
          <dgm:chPref val="3"/>
        </dgm:presLayoutVars>
      </dgm:prSet>
      <dgm:spPr/>
    </dgm:pt>
    <dgm:pt modelId="{AB50C2D6-A6F6-794D-B8B3-F4A1B27ABF1E}" type="pres">
      <dgm:prSet presAssocID="{B33ED515-2FFA-E141-ABD1-85EAA5C22D8C}" presName="horzThree" presStyleCnt="0"/>
      <dgm:spPr/>
    </dgm:pt>
    <dgm:pt modelId="{99CCA7E0-6B80-444A-B496-83CD5F7F5583}" type="pres">
      <dgm:prSet presAssocID="{64590024-BE8E-8A40-992E-EBFEBD9CAF89}" presName="sibSpaceThree" presStyleCnt="0"/>
      <dgm:spPr/>
    </dgm:pt>
    <dgm:pt modelId="{3D656F3B-54EA-8F40-8508-B7988F89B273}" type="pres">
      <dgm:prSet presAssocID="{73218438-069F-B845-9C2A-30CE2B57E9AE}" presName="vertThree" presStyleCnt="0"/>
      <dgm:spPr/>
    </dgm:pt>
    <dgm:pt modelId="{468E6770-D4D8-954D-AEB7-27798A6A3933}" type="pres">
      <dgm:prSet presAssocID="{73218438-069F-B845-9C2A-30CE2B57E9AE}" presName="txThree" presStyleLbl="node3" presStyleIdx="3" presStyleCnt="8">
        <dgm:presLayoutVars>
          <dgm:chPref val="3"/>
        </dgm:presLayoutVars>
      </dgm:prSet>
      <dgm:spPr/>
    </dgm:pt>
    <dgm:pt modelId="{B6783794-61B3-E942-9200-1F0512DD9B69}" type="pres">
      <dgm:prSet presAssocID="{73218438-069F-B845-9C2A-30CE2B57E9AE}" presName="horzThree" presStyleCnt="0"/>
      <dgm:spPr/>
    </dgm:pt>
    <dgm:pt modelId="{15C1DE26-F9AE-D24A-92F8-7A6C615DE3EC}" type="pres">
      <dgm:prSet presAssocID="{5BA68C4D-7AD7-7448-B11C-10AE55CDCA7D}" presName="sibSpaceThree" presStyleCnt="0"/>
      <dgm:spPr/>
    </dgm:pt>
    <dgm:pt modelId="{9973926E-733A-654B-AC58-EEC6AB3DB211}" type="pres">
      <dgm:prSet presAssocID="{9D88F420-3374-6E47-87D6-9C6BE58CD4FE}" presName="vertThree" presStyleCnt="0"/>
      <dgm:spPr/>
    </dgm:pt>
    <dgm:pt modelId="{730B8B0E-E025-CB42-84B0-D277E01A21CC}" type="pres">
      <dgm:prSet presAssocID="{9D88F420-3374-6E47-87D6-9C6BE58CD4FE}" presName="txThree" presStyleLbl="node3" presStyleIdx="4" presStyleCnt="8">
        <dgm:presLayoutVars>
          <dgm:chPref val="3"/>
        </dgm:presLayoutVars>
      </dgm:prSet>
      <dgm:spPr/>
    </dgm:pt>
    <dgm:pt modelId="{54D0E8C6-60B1-0442-B185-365AD69EEF14}" type="pres">
      <dgm:prSet presAssocID="{9D88F420-3374-6E47-87D6-9C6BE58CD4FE}" presName="horzThree" presStyleCnt="0"/>
      <dgm:spPr/>
    </dgm:pt>
    <dgm:pt modelId="{D862853D-7217-4742-A601-AC2899CF224E}" type="pres">
      <dgm:prSet presAssocID="{FAD9BA9F-570E-F743-9BAC-CBC81277211B}" presName="sibSpaceTwo" presStyleCnt="0"/>
      <dgm:spPr/>
    </dgm:pt>
    <dgm:pt modelId="{1D65D9E8-3A47-DB49-A1BB-7858BC54BEF2}" type="pres">
      <dgm:prSet presAssocID="{10A97191-17A0-BF47-8849-7CB78E5B8170}" presName="vertTwo" presStyleCnt="0"/>
      <dgm:spPr/>
    </dgm:pt>
    <dgm:pt modelId="{FB5E5E97-82DD-0B46-922F-776154D5F514}" type="pres">
      <dgm:prSet presAssocID="{10A97191-17A0-BF47-8849-7CB78E5B8170}" presName="txTwo" presStyleLbl="node2" presStyleIdx="2" presStyleCnt="4">
        <dgm:presLayoutVars>
          <dgm:chPref val="3"/>
        </dgm:presLayoutVars>
      </dgm:prSet>
      <dgm:spPr/>
    </dgm:pt>
    <dgm:pt modelId="{0803E680-855C-D74F-997C-9FF403B3E11F}" type="pres">
      <dgm:prSet presAssocID="{10A97191-17A0-BF47-8849-7CB78E5B8170}" presName="parTransTwo" presStyleCnt="0"/>
      <dgm:spPr/>
    </dgm:pt>
    <dgm:pt modelId="{924E4463-8FEA-BE47-B024-54BD736BAF13}" type="pres">
      <dgm:prSet presAssocID="{10A97191-17A0-BF47-8849-7CB78E5B8170}" presName="horzTwo" presStyleCnt="0"/>
      <dgm:spPr/>
    </dgm:pt>
    <dgm:pt modelId="{EE43E17B-14EF-AC4F-9735-C8E39B703630}" type="pres">
      <dgm:prSet presAssocID="{A1EF520D-082B-064B-A2AB-58C548F3C49E}" presName="vertThree" presStyleCnt="0"/>
      <dgm:spPr/>
    </dgm:pt>
    <dgm:pt modelId="{6A794605-9BDE-4D4E-9492-43621A202373}" type="pres">
      <dgm:prSet presAssocID="{A1EF520D-082B-064B-A2AB-58C548F3C49E}" presName="txThree" presStyleLbl="node3" presStyleIdx="5" presStyleCnt="8">
        <dgm:presLayoutVars>
          <dgm:chPref val="3"/>
        </dgm:presLayoutVars>
      </dgm:prSet>
      <dgm:spPr/>
    </dgm:pt>
    <dgm:pt modelId="{21FB44A8-94B0-6B43-9DDA-270A9AE14A23}" type="pres">
      <dgm:prSet presAssocID="{A1EF520D-082B-064B-A2AB-58C548F3C49E}" presName="horzThree" presStyleCnt="0"/>
      <dgm:spPr/>
    </dgm:pt>
    <dgm:pt modelId="{85873E18-2999-4643-8155-B15608A6D23A}" type="pres">
      <dgm:prSet presAssocID="{E6406006-0F47-B64F-8E4B-107DE6721D7A}" presName="sibSpaceThree" presStyleCnt="0"/>
      <dgm:spPr/>
    </dgm:pt>
    <dgm:pt modelId="{C952D280-C2F5-3B41-8C99-11C836150922}" type="pres">
      <dgm:prSet presAssocID="{4D9FD7CA-20A9-DD46-8148-EB5F32C920E4}" presName="vertThree" presStyleCnt="0"/>
      <dgm:spPr/>
    </dgm:pt>
    <dgm:pt modelId="{23246381-6B34-A844-85CD-7092A5776FA8}" type="pres">
      <dgm:prSet presAssocID="{4D9FD7CA-20A9-DD46-8148-EB5F32C920E4}" presName="txThree" presStyleLbl="node3" presStyleIdx="6" presStyleCnt="8">
        <dgm:presLayoutVars>
          <dgm:chPref val="3"/>
        </dgm:presLayoutVars>
      </dgm:prSet>
      <dgm:spPr/>
    </dgm:pt>
    <dgm:pt modelId="{C45A94E3-4A82-B64C-8005-5300E734CB15}" type="pres">
      <dgm:prSet presAssocID="{4D9FD7CA-20A9-DD46-8148-EB5F32C920E4}" presName="horzThree" presStyleCnt="0"/>
      <dgm:spPr/>
    </dgm:pt>
    <dgm:pt modelId="{B65981E7-A617-CC42-BF3D-8C7DC07EA059}" type="pres">
      <dgm:prSet presAssocID="{3AF91964-E961-9548-9BE9-94E3748536D8}" presName="sibSpaceTwo" presStyleCnt="0"/>
      <dgm:spPr/>
    </dgm:pt>
    <dgm:pt modelId="{A8BB59A7-B4FD-044D-85CD-E682B78D4763}" type="pres">
      <dgm:prSet presAssocID="{49106C6C-529D-F049-92ED-6509E39A3F0C}" presName="vertTwo" presStyleCnt="0"/>
      <dgm:spPr/>
    </dgm:pt>
    <dgm:pt modelId="{F49E4C60-AA8D-254E-B462-CD11C512AE6F}" type="pres">
      <dgm:prSet presAssocID="{49106C6C-529D-F049-92ED-6509E39A3F0C}" presName="txTwo" presStyleLbl="node2" presStyleIdx="3" presStyleCnt="4">
        <dgm:presLayoutVars>
          <dgm:chPref val="3"/>
        </dgm:presLayoutVars>
      </dgm:prSet>
      <dgm:spPr/>
    </dgm:pt>
    <dgm:pt modelId="{F2264C24-FD6D-3F41-A260-73E7432B931C}" type="pres">
      <dgm:prSet presAssocID="{49106C6C-529D-F049-92ED-6509E39A3F0C}" presName="parTransTwo" presStyleCnt="0"/>
      <dgm:spPr/>
    </dgm:pt>
    <dgm:pt modelId="{434466ED-3236-4145-BCC6-AB703850C046}" type="pres">
      <dgm:prSet presAssocID="{49106C6C-529D-F049-92ED-6509E39A3F0C}" presName="horzTwo" presStyleCnt="0"/>
      <dgm:spPr/>
    </dgm:pt>
    <dgm:pt modelId="{02B42FC1-26AE-DB4A-B5ED-4C90E066CE01}" type="pres">
      <dgm:prSet presAssocID="{0B5B3261-ABD1-AE41-9253-F732F4475111}" presName="vertThree" presStyleCnt="0"/>
      <dgm:spPr/>
    </dgm:pt>
    <dgm:pt modelId="{EB1FCF54-195B-9540-BD93-769F783443D9}" type="pres">
      <dgm:prSet presAssocID="{0B5B3261-ABD1-AE41-9253-F732F4475111}" presName="txThree" presStyleLbl="node3" presStyleIdx="7" presStyleCnt="8">
        <dgm:presLayoutVars>
          <dgm:chPref val="3"/>
        </dgm:presLayoutVars>
      </dgm:prSet>
      <dgm:spPr/>
    </dgm:pt>
    <dgm:pt modelId="{3BED7AAE-EA22-6746-B908-4614EBFF96A9}" type="pres">
      <dgm:prSet presAssocID="{0B5B3261-ABD1-AE41-9253-F732F4475111}" presName="horzThree" presStyleCnt="0"/>
      <dgm:spPr/>
    </dgm:pt>
  </dgm:ptLst>
  <dgm:cxnLst>
    <dgm:cxn modelId="{85D59C05-755C-5343-8EDE-A4B405FA88FF}" srcId="{EFD783C3-E99B-D046-B5CA-66349963E0D1}" destId="{42CBB88D-CA39-864F-97F9-7EA40FD3D253}" srcOrd="1" destOrd="0" parTransId="{2D8C5CCD-B99A-6A44-8530-BE4DD9FE8FF4}" sibTransId="{FAD9BA9F-570E-F743-9BAC-CBC81277211B}"/>
    <dgm:cxn modelId="{63A7E906-348C-5F48-9524-F4DAE2884BD8}" type="presOf" srcId="{DC86DFAA-EE43-3A42-AB11-66D8AD1A5169}" destId="{83B79B81-5359-DD4E-87FA-A2F83A00426D}" srcOrd="0" destOrd="0" presId="urn:microsoft.com/office/officeart/2005/8/layout/hierarchy4"/>
    <dgm:cxn modelId="{D01D871A-DC5D-6E48-8578-A8E8E0D0289A}" srcId="{75974DCD-1F5D-394B-A0F7-6E18CC42A816}" destId="{EFD783C3-E99B-D046-B5CA-66349963E0D1}" srcOrd="0" destOrd="0" parTransId="{8427BCB4-7108-E64A-8D21-1D3A4817F7D5}" sibTransId="{EC1FADD7-A97A-024D-8E92-AF0BAC9C46DF}"/>
    <dgm:cxn modelId="{814CFC21-8DCB-0040-B4ED-63A59556FBC6}" type="presOf" srcId="{42CBB88D-CA39-864F-97F9-7EA40FD3D253}" destId="{5859DBDF-ED64-804E-BDF1-FEA291E6FABE}" srcOrd="0" destOrd="0" presId="urn:microsoft.com/office/officeart/2005/8/layout/hierarchy4"/>
    <dgm:cxn modelId="{CEFF5625-5572-ED49-B3B9-2205ABF04594}" srcId="{49106C6C-529D-F049-92ED-6509E39A3F0C}" destId="{0B5B3261-ABD1-AE41-9253-F732F4475111}" srcOrd="0" destOrd="0" parTransId="{9926B614-2855-C942-8477-BE90685A15EA}" sibTransId="{2037D732-A223-AC48-B946-4FE915803D5F}"/>
    <dgm:cxn modelId="{0105E42B-5502-AB48-846C-60E8DEF75340}" srcId="{EFD783C3-E99B-D046-B5CA-66349963E0D1}" destId="{10A97191-17A0-BF47-8849-7CB78E5B8170}" srcOrd="2" destOrd="0" parTransId="{A483763A-A561-9540-BA79-87AFD001A397}" sibTransId="{3AF91964-E961-9548-9BE9-94E3748536D8}"/>
    <dgm:cxn modelId="{04BE6E43-58EA-8E4A-9984-EEDFACA2D95D}" srcId="{EFD783C3-E99B-D046-B5CA-66349963E0D1}" destId="{8C129C5C-BFB5-BB4C-95C9-13217FF6711F}" srcOrd="0" destOrd="0" parTransId="{9BD29C92-6BF4-BC40-9E75-166F7C34D752}" sibTransId="{44759663-93B7-EF4D-AFE4-E1AAE690B297}"/>
    <dgm:cxn modelId="{9AE05050-0C75-0048-9D03-4B907E9E2675}" srcId="{42CBB88D-CA39-864F-97F9-7EA40FD3D253}" destId="{9D88F420-3374-6E47-87D6-9C6BE58CD4FE}" srcOrd="2" destOrd="0" parTransId="{3DBA6049-FD15-A94E-B45A-36464991850A}" sibTransId="{99CABF7D-AD64-CF41-9BD2-2D2C6F25C787}"/>
    <dgm:cxn modelId="{408A5454-0A46-2D43-BCA6-F7623716F6EA}" srcId="{8C129C5C-BFB5-BB4C-95C9-13217FF6711F}" destId="{374414E5-439F-AA47-8F13-374288E1A1E3}" srcOrd="1" destOrd="0" parTransId="{EBE3609D-E7D6-8B41-99FC-79FE3CF6F48F}" sibTransId="{2FB15532-BC75-6243-A386-3FA42F2D5A33}"/>
    <dgm:cxn modelId="{96B7D258-58CA-064E-B9E5-AA68E6F4887B}" type="presOf" srcId="{75974DCD-1F5D-394B-A0F7-6E18CC42A816}" destId="{41F44497-1629-164C-802E-1A6EF8AD0AD0}" srcOrd="0" destOrd="0" presId="urn:microsoft.com/office/officeart/2005/8/layout/hierarchy4"/>
    <dgm:cxn modelId="{7564A272-C9E1-0F4A-B351-5AF216E2798B}" type="presOf" srcId="{374414E5-439F-AA47-8F13-374288E1A1E3}" destId="{85F86110-8023-1A46-9642-C354908CEBD7}" srcOrd="0" destOrd="0" presId="urn:microsoft.com/office/officeart/2005/8/layout/hierarchy4"/>
    <dgm:cxn modelId="{45F6BD74-A89A-BE41-81A8-314C5C3125A0}" srcId="{42CBB88D-CA39-864F-97F9-7EA40FD3D253}" destId="{73218438-069F-B845-9C2A-30CE2B57E9AE}" srcOrd="1" destOrd="0" parTransId="{851BFF5D-5E5F-F94C-B01E-CBFE829BBFDA}" sibTransId="{5BA68C4D-7AD7-7448-B11C-10AE55CDCA7D}"/>
    <dgm:cxn modelId="{0F20278D-2413-0E44-9619-38BD97B5D2C1}" type="presOf" srcId="{0B5B3261-ABD1-AE41-9253-F732F4475111}" destId="{EB1FCF54-195B-9540-BD93-769F783443D9}" srcOrd="0" destOrd="0" presId="urn:microsoft.com/office/officeart/2005/8/layout/hierarchy4"/>
    <dgm:cxn modelId="{55A2DB8F-A6B0-8E42-B53B-B010B51CF1FA}" type="presOf" srcId="{B33ED515-2FFA-E141-ABD1-85EAA5C22D8C}" destId="{674AAFDC-EFDD-4947-B64C-236C3905BAA4}" srcOrd="0" destOrd="0" presId="urn:microsoft.com/office/officeart/2005/8/layout/hierarchy4"/>
    <dgm:cxn modelId="{9B0EE08F-3A21-8342-BB34-E71810AAA59C}" srcId="{10A97191-17A0-BF47-8849-7CB78E5B8170}" destId="{4D9FD7CA-20A9-DD46-8148-EB5F32C920E4}" srcOrd="1" destOrd="0" parTransId="{84F60066-8AF4-6E4C-8706-EF3823EF67A2}" sibTransId="{8A77B201-612E-0743-9102-DFBD9FC55277}"/>
    <dgm:cxn modelId="{EB10DF95-F0B5-014B-8881-DFBAC911B938}" type="presOf" srcId="{8C129C5C-BFB5-BB4C-95C9-13217FF6711F}" destId="{78F8A173-94B4-EF40-8D29-439523FC8D19}" srcOrd="0" destOrd="0" presId="urn:microsoft.com/office/officeart/2005/8/layout/hierarchy4"/>
    <dgm:cxn modelId="{C31D0399-014B-A645-8E9E-0B7DCE71F085}" type="presOf" srcId="{4D9FD7CA-20A9-DD46-8148-EB5F32C920E4}" destId="{23246381-6B34-A844-85CD-7092A5776FA8}" srcOrd="0" destOrd="0" presId="urn:microsoft.com/office/officeart/2005/8/layout/hierarchy4"/>
    <dgm:cxn modelId="{DB1D369E-F5FE-4046-91E8-78F3E3D51CDA}" type="presOf" srcId="{EFD783C3-E99B-D046-B5CA-66349963E0D1}" destId="{587D22F6-78B5-5649-B013-FCFC97631611}" srcOrd="0" destOrd="0" presId="urn:microsoft.com/office/officeart/2005/8/layout/hierarchy4"/>
    <dgm:cxn modelId="{26665AA6-4AC9-444E-A376-023F10EC4D64}" type="presOf" srcId="{A1EF520D-082B-064B-A2AB-58C548F3C49E}" destId="{6A794605-9BDE-4D4E-9492-43621A202373}" srcOrd="0" destOrd="0" presId="urn:microsoft.com/office/officeart/2005/8/layout/hierarchy4"/>
    <dgm:cxn modelId="{F4B740AE-5AEB-CB44-A6FE-B5AFFFB687D1}" srcId="{42CBB88D-CA39-864F-97F9-7EA40FD3D253}" destId="{B33ED515-2FFA-E141-ABD1-85EAA5C22D8C}" srcOrd="0" destOrd="0" parTransId="{B8BA1136-56E3-7C47-AF8C-3A1B15908F75}" sibTransId="{64590024-BE8E-8A40-992E-EBFEBD9CAF89}"/>
    <dgm:cxn modelId="{9AF3A0B6-E489-494C-9C70-205236B35840}" type="presOf" srcId="{9D88F420-3374-6E47-87D6-9C6BE58CD4FE}" destId="{730B8B0E-E025-CB42-84B0-D277E01A21CC}" srcOrd="0" destOrd="0" presId="urn:microsoft.com/office/officeart/2005/8/layout/hierarchy4"/>
    <dgm:cxn modelId="{935C22C8-FFA0-F142-827F-3CC33D50AAAC}" srcId="{10A97191-17A0-BF47-8849-7CB78E5B8170}" destId="{A1EF520D-082B-064B-A2AB-58C548F3C49E}" srcOrd="0" destOrd="0" parTransId="{79A1EFAE-91ED-6F4E-AA1F-17AE021E3465}" sibTransId="{E6406006-0F47-B64F-8E4B-107DE6721D7A}"/>
    <dgm:cxn modelId="{5DA1BFCB-1DA5-FB4A-A924-13171952DA1C}" type="presOf" srcId="{10A97191-17A0-BF47-8849-7CB78E5B8170}" destId="{FB5E5E97-82DD-0B46-922F-776154D5F514}" srcOrd="0" destOrd="0" presId="urn:microsoft.com/office/officeart/2005/8/layout/hierarchy4"/>
    <dgm:cxn modelId="{39F08CD8-5431-8445-86D2-256D9CEAF7AD}" srcId="{EFD783C3-E99B-D046-B5CA-66349963E0D1}" destId="{49106C6C-529D-F049-92ED-6509E39A3F0C}" srcOrd="3" destOrd="0" parTransId="{D5A6D714-9D84-9E4D-9BFE-B429A5C5C61D}" sibTransId="{51B6D4CD-ECC6-D543-87A4-FA6F7AE240E1}"/>
    <dgm:cxn modelId="{5209F9E1-85C5-6947-A40B-10A389084180}" srcId="{8C129C5C-BFB5-BB4C-95C9-13217FF6711F}" destId="{DC86DFAA-EE43-3A42-AB11-66D8AD1A5169}" srcOrd="0" destOrd="0" parTransId="{8A65B7DC-F985-224D-A9FA-023221BC73C1}" sibTransId="{AAF7B20B-D751-1347-906B-7120952766FD}"/>
    <dgm:cxn modelId="{929D7DEE-3735-0445-A09D-B4EBFFADE399}" type="presOf" srcId="{73218438-069F-B845-9C2A-30CE2B57E9AE}" destId="{468E6770-D4D8-954D-AEB7-27798A6A3933}" srcOrd="0" destOrd="0" presId="urn:microsoft.com/office/officeart/2005/8/layout/hierarchy4"/>
    <dgm:cxn modelId="{2A360CF3-50CE-2145-8365-7849D87C9A28}" type="presOf" srcId="{49106C6C-529D-F049-92ED-6509E39A3F0C}" destId="{F49E4C60-AA8D-254E-B462-CD11C512AE6F}" srcOrd="0" destOrd="0" presId="urn:microsoft.com/office/officeart/2005/8/layout/hierarchy4"/>
    <dgm:cxn modelId="{E3599427-20F8-654C-B94C-6823EE4E578A}" type="presParOf" srcId="{41F44497-1629-164C-802E-1A6EF8AD0AD0}" destId="{D7D47AD5-CA17-114F-B1BC-38E9B72CD253}" srcOrd="0" destOrd="0" presId="urn:microsoft.com/office/officeart/2005/8/layout/hierarchy4"/>
    <dgm:cxn modelId="{6CD88407-BDCE-694E-A54A-7EB5634D4447}" type="presParOf" srcId="{D7D47AD5-CA17-114F-B1BC-38E9B72CD253}" destId="{587D22F6-78B5-5649-B013-FCFC97631611}" srcOrd="0" destOrd="0" presId="urn:microsoft.com/office/officeart/2005/8/layout/hierarchy4"/>
    <dgm:cxn modelId="{802689A5-0037-F44C-8204-6FC573AD9AC0}" type="presParOf" srcId="{D7D47AD5-CA17-114F-B1BC-38E9B72CD253}" destId="{0A46238D-4E48-E748-BD5B-A122EF138B21}" srcOrd="1" destOrd="0" presId="urn:microsoft.com/office/officeart/2005/8/layout/hierarchy4"/>
    <dgm:cxn modelId="{24A1E8FA-72A2-B84A-8F5B-110E3846B8FE}" type="presParOf" srcId="{D7D47AD5-CA17-114F-B1BC-38E9B72CD253}" destId="{7BCDCC0F-C520-2B4B-B3DD-79B106392118}" srcOrd="2" destOrd="0" presId="urn:microsoft.com/office/officeart/2005/8/layout/hierarchy4"/>
    <dgm:cxn modelId="{C41E5290-2D22-2D4B-86A8-6D830795C1F9}" type="presParOf" srcId="{7BCDCC0F-C520-2B4B-B3DD-79B106392118}" destId="{D229F343-8456-794F-A368-7C2EC751174F}" srcOrd="0" destOrd="0" presId="urn:microsoft.com/office/officeart/2005/8/layout/hierarchy4"/>
    <dgm:cxn modelId="{F91C331A-9B8E-2242-A0A1-B7BBC42CE4C7}" type="presParOf" srcId="{D229F343-8456-794F-A368-7C2EC751174F}" destId="{78F8A173-94B4-EF40-8D29-439523FC8D19}" srcOrd="0" destOrd="0" presId="urn:microsoft.com/office/officeart/2005/8/layout/hierarchy4"/>
    <dgm:cxn modelId="{80B98D99-CB77-D048-82D0-7594F4CD0B34}" type="presParOf" srcId="{D229F343-8456-794F-A368-7C2EC751174F}" destId="{FA0AE507-9787-DD47-B00E-2D554F8FD4DB}" srcOrd="1" destOrd="0" presId="urn:microsoft.com/office/officeart/2005/8/layout/hierarchy4"/>
    <dgm:cxn modelId="{6DBE8529-0CB4-9C4C-9E25-B597538D52CF}" type="presParOf" srcId="{D229F343-8456-794F-A368-7C2EC751174F}" destId="{CF773993-7B2A-D44F-A0B0-5A92830D5EA0}" srcOrd="2" destOrd="0" presId="urn:microsoft.com/office/officeart/2005/8/layout/hierarchy4"/>
    <dgm:cxn modelId="{235BA25C-E811-3F45-A245-5854624F46B1}" type="presParOf" srcId="{CF773993-7B2A-D44F-A0B0-5A92830D5EA0}" destId="{D6613F61-4568-CE4C-942D-B1624D1F7634}" srcOrd="0" destOrd="0" presId="urn:microsoft.com/office/officeart/2005/8/layout/hierarchy4"/>
    <dgm:cxn modelId="{29ED7A08-7915-DD46-915D-2DEF60BDE83B}" type="presParOf" srcId="{D6613F61-4568-CE4C-942D-B1624D1F7634}" destId="{83B79B81-5359-DD4E-87FA-A2F83A00426D}" srcOrd="0" destOrd="0" presId="urn:microsoft.com/office/officeart/2005/8/layout/hierarchy4"/>
    <dgm:cxn modelId="{84AC09E8-71F3-2849-B2D6-367FE8BD9182}" type="presParOf" srcId="{D6613F61-4568-CE4C-942D-B1624D1F7634}" destId="{3D2E1D11-5519-4642-868F-BFEE763E0EDD}" srcOrd="1" destOrd="0" presId="urn:microsoft.com/office/officeart/2005/8/layout/hierarchy4"/>
    <dgm:cxn modelId="{8DAF37F9-EAE3-1F4B-9BD6-97AD9AB7FAA4}" type="presParOf" srcId="{CF773993-7B2A-D44F-A0B0-5A92830D5EA0}" destId="{5E32708A-DE3B-314D-A8FF-99363E25F22E}" srcOrd="1" destOrd="0" presId="urn:microsoft.com/office/officeart/2005/8/layout/hierarchy4"/>
    <dgm:cxn modelId="{E62C5C10-2D1E-E846-9C5F-48314A201BA0}" type="presParOf" srcId="{CF773993-7B2A-D44F-A0B0-5A92830D5EA0}" destId="{95417DB2-7C05-634B-865D-79F7AFA48114}" srcOrd="2" destOrd="0" presId="urn:microsoft.com/office/officeart/2005/8/layout/hierarchy4"/>
    <dgm:cxn modelId="{DEF6F162-044F-104B-ABD4-30EB215BA37D}" type="presParOf" srcId="{95417DB2-7C05-634B-865D-79F7AFA48114}" destId="{85F86110-8023-1A46-9642-C354908CEBD7}" srcOrd="0" destOrd="0" presId="urn:microsoft.com/office/officeart/2005/8/layout/hierarchy4"/>
    <dgm:cxn modelId="{AA381EDF-3721-634C-8951-B130EA34D5DA}" type="presParOf" srcId="{95417DB2-7C05-634B-865D-79F7AFA48114}" destId="{F9D3E4A1-AF3A-DE47-9F52-6259AA9403A1}" srcOrd="1" destOrd="0" presId="urn:microsoft.com/office/officeart/2005/8/layout/hierarchy4"/>
    <dgm:cxn modelId="{07E4B065-32DF-F84A-80A1-0BD22D047CFD}" type="presParOf" srcId="{7BCDCC0F-C520-2B4B-B3DD-79B106392118}" destId="{7AE983BC-B74B-DC42-B7B7-934BE8562EE8}" srcOrd="1" destOrd="0" presId="urn:microsoft.com/office/officeart/2005/8/layout/hierarchy4"/>
    <dgm:cxn modelId="{7DE738C2-1F9A-7A4D-88D9-DC57F7FF7285}" type="presParOf" srcId="{7BCDCC0F-C520-2B4B-B3DD-79B106392118}" destId="{7A6C8DF5-8DFC-E047-90B4-E6BC0D958F08}" srcOrd="2" destOrd="0" presId="urn:microsoft.com/office/officeart/2005/8/layout/hierarchy4"/>
    <dgm:cxn modelId="{98FBAF67-1854-E143-8DC5-5FAFE96ABDE4}" type="presParOf" srcId="{7A6C8DF5-8DFC-E047-90B4-E6BC0D958F08}" destId="{5859DBDF-ED64-804E-BDF1-FEA291E6FABE}" srcOrd="0" destOrd="0" presId="urn:microsoft.com/office/officeart/2005/8/layout/hierarchy4"/>
    <dgm:cxn modelId="{FCF42DBA-46DB-FE4E-8974-6DADECF16D2E}" type="presParOf" srcId="{7A6C8DF5-8DFC-E047-90B4-E6BC0D958F08}" destId="{CA3DAD49-068A-294E-8B56-EFC6DC5F0C89}" srcOrd="1" destOrd="0" presId="urn:microsoft.com/office/officeart/2005/8/layout/hierarchy4"/>
    <dgm:cxn modelId="{979285D2-4779-6A4A-87D9-B8561E8ED258}" type="presParOf" srcId="{7A6C8DF5-8DFC-E047-90B4-E6BC0D958F08}" destId="{406B5D5E-CCBB-1240-BA7A-62DD0F61CE75}" srcOrd="2" destOrd="0" presId="urn:microsoft.com/office/officeart/2005/8/layout/hierarchy4"/>
    <dgm:cxn modelId="{F130F3A0-7F50-E649-9FA2-28EAEFA19433}" type="presParOf" srcId="{406B5D5E-CCBB-1240-BA7A-62DD0F61CE75}" destId="{E2414AA0-201A-FE47-9C26-778DFF05AB93}" srcOrd="0" destOrd="0" presId="urn:microsoft.com/office/officeart/2005/8/layout/hierarchy4"/>
    <dgm:cxn modelId="{6EC62536-C272-A24A-A6E4-8207668CBC87}" type="presParOf" srcId="{E2414AA0-201A-FE47-9C26-778DFF05AB93}" destId="{674AAFDC-EFDD-4947-B64C-236C3905BAA4}" srcOrd="0" destOrd="0" presId="urn:microsoft.com/office/officeart/2005/8/layout/hierarchy4"/>
    <dgm:cxn modelId="{8F142977-3AB5-8846-8628-8C0CDBA409DD}" type="presParOf" srcId="{E2414AA0-201A-FE47-9C26-778DFF05AB93}" destId="{AB50C2D6-A6F6-794D-B8B3-F4A1B27ABF1E}" srcOrd="1" destOrd="0" presId="urn:microsoft.com/office/officeart/2005/8/layout/hierarchy4"/>
    <dgm:cxn modelId="{E0BBA4ED-2B36-2E4C-9AF2-17E2A9FE3FAE}" type="presParOf" srcId="{406B5D5E-CCBB-1240-BA7A-62DD0F61CE75}" destId="{99CCA7E0-6B80-444A-B496-83CD5F7F5583}" srcOrd="1" destOrd="0" presId="urn:microsoft.com/office/officeart/2005/8/layout/hierarchy4"/>
    <dgm:cxn modelId="{CA60F893-8107-7442-A69E-E680BD67D788}" type="presParOf" srcId="{406B5D5E-CCBB-1240-BA7A-62DD0F61CE75}" destId="{3D656F3B-54EA-8F40-8508-B7988F89B273}" srcOrd="2" destOrd="0" presId="urn:microsoft.com/office/officeart/2005/8/layout/hierarchy4"/>
    <dgm:cxn modelId="{2445ADA5-5461-324E-A61F-219660BC40E0}" type="presParOf" srcId="{3D656F3B-54EA-8F40-8508-B7988F89B273}" destId="{468E6770-D4D8-954D-AEB7-27798A6A3933}" srcOrd="0" destOrd="0" presId="urn:microsoft.com/office/officeart/2005/8/layout/hierarchy4"/>
    <dgm:cxn modelId="{0A3E2665-5B9F-5048-AEF4-A0E9D89317DF}" type="presParOf" srcId="{3D656F3B-54EA-8F40-8508-B7988F89B273}" destId="{B6783794-61B3-E942-9200-1F0512DD9B69}" srcOrd="1" destOrd="0" presId="urn:microsoft.com/office/officeart/2005/8/layout/hierarchy4"/>
    <dgm:cxn modelId="{73A8C4DA-7676-844B-AF9E-48B41C40A465}" type="presParOf" srcId="{406B5D5E-CCBB-1240-BA7A-62DD0F61CE75}" destId="{15C1DE26-F9AE-D24A-92F8-7A6C615DE3EC}" srcOrd="3" destOrd="0" presId="urn:microsoft.com/office/officeart/2005/8/layout/hierarchy4"/>
    <dgm:cxn modelId="{F2430030-B191-2C41-9991-31BE77B60A46}" type="presParOf" srcId="{406B5D5E-CCBB-1240-BA7A-62DD0F61CE75}" destId="{9973926E-733A-654B-AC58-EEC6AB3DB211}" srcOrd="4" destOrd="0" presId="urn:microsoft.com/office/officeart/2005/8/layout/hierarchy4"/>
    <dgm:cxn modelId="{C79327B7-D048-EB42-BA3B-7F216B27780F}" type="presParOf" srcId="{9973926E-733A-654B-AC58-EEC6AB3DB211}" destId="{730B8B0E-E025-CB42-84B0-D277E01A21CC}" srcOrd="0" destOrd="0" presId="urn:microsoft.com/office/officeart/2005/8/layout/hierarchy4"/>
    <dgm:cxn modelId="{29537AB4-B095-4941-BAE4-C3A18F1DDF76}" type="presParOf" srcId="{9973926E-733A-654B-AC58-EEC6AB3DB211}" destId="{54D0E8C6-60B1-0442-B185-365AD69EEF14}" srcOrd="1" destOrd="0" presId="urn:microsoft.com/office/officeart/2005/8/layout/hierarchy4"/>
    <dgm:cxn modelId="{199F862B-DB91-A54B-8C48-0149078594DE}" type="presParOf" srcId="{7BCDCC0F-C520-2B4B-B3DD-79B106392118}" destId="{D862853D-7217-4742-A601-AC2899CF224E}" srcOrd="3" destOrd="0" presId="urn:microsoft.com/office/officeart/2005/8/layout/hierarchy4"/>
    <dgm:cxn modelId="{90278F51-5FF6-994B-9C81-00B83B83F8FA}" type="presParOf" srcId="{7BCDCC0F-C520-2B4B-B3DD-79B106392118}" destId="{1D65D9E8-3A47-DB49-A1BB-7858BC54BEF2}" srcOrd="4" destOrd="0" presId="urn:microsoft.com/office/officeart/2005/8/layout/hierarchy4"/>
    <dgm:cxn modelId="{27F601F5-E383-524A-8E89-8ECF52815803}" type="presParOf" srcId="{1D65D9E8-3A47-DB49-A1BB-7858BC54BEF2}" destId="{FB5E5E97-82DD-0B46-922F-776154D5F514}" srcOrd="0" destOrd="0" presId="urn:microsoft.com/office/officeart/2005/8/layout/hierarchy4"/>
    <dgm:cxn modelId="{280DBBF9-93CB-BD4B-B0EE-B8415CFB95A4}" type="presParOf" srcId="{1D65D9E8-3A47-DB49-A1BB-7858BC54BEF2}" destId="{0803E680-855C-D74F-997C-9FF403B3E11F}" srcOrd="1" destOrd="0" presId="urn:microsoft.com/office/officeart/2005/8/layout/hierarchy4"/>
    <dgm:cxn modelId="{7BE22CFE-70C6-C047-B342-2CB149975C9D}" type="presParOf" srcId="{1D65D9E8-3A47-DB49-A1BB-7858BC54BEF2}" destId="{924E4463-8FEA-BE47-B024-54BD736BAF13}" srcOrd="2" destOrd="0" presId="urn:microsoft.com/office/officeart/2005/8/layout/hierarchy4"/>
    <dgm:cxn modelId="{4C5227E7-B71F-BB4B-B1A0-401F85AA84EE}" type="presParOf" srcId="{924E4463-8FEA-BE47-B024-54BD736BAF13}" destId="{EE43E17B-14EF-AC4F-9735-C8E39B703630}" srcOrd="0" destOrd="0" presId="urn:microsoft.com/office/officeart/2005/8/layout/hierarchy4"/>
    <dgm:cxn modelId="{163A922A-DD2B-514A-9D3F-C6F0F4DA12FD}" type="presParOf" srcId="{EE43E17B-14EF-AC4F-9735-C8E39B703630}" destId="{6A794605-9BDE-4D4E-9492-43621A202373}" srcOrd="0" destOrd="0" presId="urn:microsoft.com/office/officeart/2005/8/layout/hierarchy4"/>
    <dgm:cxn modelId="{073E117F-3B54-4547-B075-7189DDE19D6E}" type="presParOf" srcId="{EE43E17B-14EF-AC4F-9735-C8E39B703630}" destId="{21FB44A8-94B0-6B43-9DDA-270A9AE14A23}" srcOrd="1" destOrd="0" presId="urn:microsoft.com/office/officeart/2005/8/layout/hierarchy4"/>
    <dgm:cxn modelId="{2D13A296-AEEF-C447-947D-02E27C65C93C}" type="presParOf" srcId="{924E4463-8FEA-BE47-B024-54BD736BAF13}" destId="{85873E18-2999-4643-8155-B15608A6D23A}" srcOrd="1" destOrd="0" presId="urn:microsoft.com/office/officeart/2005/8/layout/hierarchy4"/>
    <dgm:cxn modelId="{7FBAC44C-32FF-3B46-A6E4-A8D2BC494540}" type="presParOf" srcId="{924E4463-8FEA-BE47-B024-54BD736BAF13}" destId="{C952D280-C2F5-3B41-8C99-11C836150922}" srcOrd="2" destOrd="0" presId="urn:microsoft.com/office/officeart/2005/8/layout/hierarchy4"/>
    <dgm:cxn modelId="{0C4025B7-A1F4-6648-AAB4-9DF3EA936010}" type="presParOf" srcId="{C952D280-C2F5-3B41-8C99-11C836150922}" destId="{23246381-6B34-A844-85CD-7092A5776FA8}" srcOrd="0" destOrd="0" presId="urn:microsoft.com/office/officeart/2005/8/layout/hierarchy4"/>
    <dgm:cxn modelId="{29E73BDE-92BF-4E4E-BE68-3CA7D10E9692}" type="presParOf" srcId="{C952D280-C2F5-3B41-8C99-11C836150922}" destId="{C45A94E3-4A82-B64C-8005-5300E734CB15}" srcOrd="1" destOrd="0" presId="urn:microsoft.com/office/officeart/2005/8/layout/hierarchy4"/>
    <dgm:cxn modelId="{D4F8F06E-3403-E74C-9371-990B30AB5090}" type="presParOf" srcId="{7BCDCC0F-C520-2B4B-B3DD-79B106392118}" destId="{B65981E7-A617-CC42-BF3D-8C7DC07EA059}" srcOrd="5" destOrd="0" presId="urn:microsoft.com/office/officeart/2005/8/layout/hierarchy4"/>
    <dgm:cxn modelId="{3855DB4C-1E49-2E46-99DA-DF315BE24959}" type="presParOf" srcId="{7BCDCC0F-C520-2B4B-B3DD-79B106392118}" destId="{A8BB59A7-B4FD-044D-85CD-E682B78D4763}" srcOrd="6" destOrd="0" presId="urn:microsoft.com/office/officeart/2005/8/layout/hierarchy4"/>
    <dgm:cxn modelId="{6D52D49F-0C77-CC41-9814-9ED08A24AEAF}" type="presParOf" srcId="{A8BB59A7-B4FD-044D-85CD-E682B78D4763}" destId="{F49E4C60-AA8D-254E-B462-CD11C512AE6F}" srcOrd="0" destOrd="0" presId="urn:microsoft.com/office/officeart/2005/8/layout/hierarchy4"/>
    <dgm:cxn modelId="{F85F96D3-A1A7-D744-A642-9F5D6A974DE5}" type="presParOf" srcId="{A8BB59A7-B4FD-044D-85CD-E682B78D4763}" destId="{F2264C24-FD6D-3F41-A260-73E7432B931C}" srcOrd="1" destOrd="0" presId="urn:microsoft.com/office/officeart/2005/8/layout/hierarchy4"/>
    <dgm:cxn modelId="{E8542B6A-C4EF-9D40-BF9A-3A08DB150186}" type="presParOf" srcId="{A8BB59A7-B4FD-044D-85CD-E682B78D4763}" destId="{434466ED-3236-4145-BCC6-AB703850C046}" srcOrd="2" destOrd="0" presId="urn:microsoft.com/office/officeart/2005/8/layout/hierarchy4"/>
    <dgm:cxn modelId="{F6249895-A4A4-9547-854C-DCD16216156D}" type="presParOf" srcId="{434466ED-3236-4145-BCC6-AB703850C046}" destId="{02B42FC1-26AE-DB4A-B5ED-4C90E066CE01}" srcOrd="0" destOrd="0" presId="urn:microsoft.com/office/officeart/2005/8/layout/hierarchy4"/>
    <dgm:cxn modelId="{FADC91BA-ED63-5B4B-9568-51936793BCEA}" type="presParOf" srcId="{02B42FC1-26AE-DB4A-B5ED-4C90E066CE01}" destId="{EB1FCF54-195B-9540-BD93-769F783443D9}" srcOrd="0" destOrd="0" presId="urn:microsoft.com/office/officeart/2005/8/layout/hierarchy4"/>
    <dgm:cxn modelId="{3C43FDEB-CCA4-A34F-B81D-A301BC137502}" type="presParOf" srcId="{02B42FC1-26AE-DB4A-B5ED-4C90E066CE01}" destId="{3BED7AAE-EA22-6746-B908-4614EBFF96A9}" srcOrd="1" destOrd="0" presId="urn:microsoft.com/office/officeart/2005/8/layout/hierarchy4"/>
  </dgm:cxnLst>
  <dgm:bg>
    <a:noFill/>
    <a:effectLst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1981D95-E4E7-F143-9C37-72CD64907347}" type="doc">
      <dgm:prSet loTypeId="urn:microsoft.com/office/officeart/2005/8/layout/list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EDC454E9-FC76-3644-826E-DAEEDD8ACE83}">
      <dgm:prSet/>
      <dgm:spPr>
        <a:solidFill>
          <a:srgbClr val="2E8FB7"/>
        </a:solidFill>
        <a:ln>
          <a:solidFill>
            <a:srgbClr val="2E8FB7"/>
          </a:solidFill>
        </a:ln>
      </dgm:spPr>
      <dgm:t>
        <a:bodyPr/>
        <a:lstStyle/>
        <a:p>
          <a:r>
            <a:rPr lang="en-DE"/>
            <a:t>Vorgehensweise:</a:t>
          </a:r>
        </a:p>
      </dgm:t>
    </dgm:pt>
    <dgm:pt modelId="{CB79315D-D947-244F-AB07-6E5D6F543F9F}" type="parTrans" cxnId="{E1BF125C-12A9-EB43-83E2-BA95B87585A0}">
      <dgm:prSet/>
      <dgm:spPr/>
      <dgm:t>
        <a:bodyPr/>
        <a:lstStyle/>
        <a:p>
          <a:endParaRPr lang="en-GB"/>
        </a:p>
      </dgm:t>
    </dgm:pt>
    <dgm:pt modelId="{5F394FDC-BA1F-5949-8855-C594B83F3D52}" type="sibTrans" cxnId="{E1BF125C-12A9-EB43-83E2-BA95B87585A0}">
      <dgm:prSet/>
      <dgm:spPr/>
      <dgm:t>
        <a:bodyPr/>
        <a:lstStyle/>
        <a:p>
          <a:endParaRPr lang="en-GB"/>
        </a:p>
      </dgm:t>
    </dgm:pt>
    <dgm:pt modelId="{E2CB6710-09C9-784F-9F81-B0823BDACCB6}">
      <dgm:prSet/>
      <dgm:spPr>
        <a:solidFill>
          <a:srgbClr val="2E8FB7">
            <a:alpha val="20000"/>
          </a:srgbClr>
        </a:solidFill>
        <a:ln>
          <a:solidFill>
            <a:srgbClr val="2E8FB7">
              <a:alpha val="40000"/>
            </a:srgbClr>
          </a:solidFill>
        </a:ln>
      </dgm:spPr>
      <dgm:t>
        <a:bodyPr/>
        <a:lstStyle/>
        <a:p>
          <a:r>
            <a:rPr lang="en-DE"/>
            <a:t>Parallel</a:t>
          </a:r>
        </a:p>
      </dgm:t>
    </dgm:pt>
    <dgm:pt modelId="{3EA72253-DD30-A347-98B4-10DB7E9AE510}" type="parTrans" cxnId="{F8C02517-D8CD-904A-ACA7-A7693283AB31}">
      <dgm:prSet/>
      <dgm:spPr/>
      <dgm:t>
        <a:bodyPr/>
        <a:lstStyle/>
        <a:p>
          <a:endParaRPr lang="en-GB"/>
        </a:p>
      </dgm:t>
    </dgm:pt>
    <dgm:pt modelId="{A1A56F3C-8F15-F84F-AAA9-ACA23700702F}" type="sibTrans" cxnId="{F8C02517-D8CD-904A-ACA7-A7693283AB31}">
      <dgm:prSet/>
      <dgm:spPr/>
      <dgm:t>
        <a:bodyPr/>
        <a:lstStyle/>
        <a:p>
          <a:endParaRPr lang="en-GB"/>
        </a:p>
      </dgm:t>
    </dgm:pt>
    <dgm:pt modelId="{FB0A361D-067F-634B-BA42-5FC961E07966}">
      <dgm:prSet/>
      <dgm:spPr>
        <a:solidFill>
          <a:srgbClr val="2E8FB7">
            <a:alpha val="20000"/>
          </a:srgbClr>
        </a:solidFill>
        <a:ln>
          <a:solidFill>
            <a:srgbClr val="2E8FB7">
              <a:alpha val="40000"/>
            </a:srgbClr>
          </a:solidFill>
        </a:ln>
      </dgm:spPr>
      <dgm:t>
        <a:bodyPr/>
        <a:lstStyle/>
        <a:p>
          <a:r>
            <a:rPr lang="en-DE"/>
            <a:t>Kanban Board über Github</a:t>
          </a:r>
        </a:p>
      </dgm:t>
    </dgm:pt>
    <dgm:pt modelId="{532158DD-A6E9-9E43-9C94-E6E6D37686D1}" type="parTrans" cxnId="{23D1FA67-E65B-964C-8D41-92DD041AB356}">
      <dgm:prSet/>
      <dgm:spPr/>
      <dgm:t>
        <a:bodyPr/>
        <a:lstStyle/>
        <a:p>
          <a:endParaRPr lang="en-GB"/>
        </a:p>
      </dgm:t>
    </dgm:pt>
    <dgm:pt modelId="{75258DD7-A16F-9040-80B5-66D2BAACC455}" type="sibTrans" cxnId="{23D1FA67-E65B-964C-8D41-92DD041AB356}">
      <dgm:prSet/>
      <dgm:spPr/>
      <dgm:t>
        <a:bodyPr/>
        <a:lstStyle/>
        <a:p>
          <a:endParaRPr lang="en-GB"/>
        </a:p>
      </dgm:t>
    </dgm:pt>
    <dgm:pt modelId="{1A57B866-E0F5-A241-A9AB-71D27C0404A4}">
      <dgm:prSet/>
      <dgm:spPr>
        <a:solidFill>
          <a:srgbClr val="2E8FB7"/>
        </a:solidFill>
        <a:ln>
          <a:solidFill>
            <a:srgbClr val="2E8FB7"/>
          </a:solidFill>
        </a:ln>
      </dgm:spPr>
      <dgm:t>
        <a:bodyPr/>
        <a:lstStyle/>
        <a:p>
          <a:r>
            <a:rPr lang="en-DE"/>
            <a:t>Bereiche:</a:t>
          </a:r>
        </a:p>
      </dgm:t>
    </dgm:pt>
    <dgm:pt modelId="{7633AAB4-F725-334D-B73B-DFFC826E06C5}" type="parTrans" cxnId="{BBEC8AF6-1CA3-7E4A-BF53-DF25FE1C8226}">
      <dgm:prSet/>
      <dgm:spPr/>
      <dgm:t>
        <a:bodyPr/>
        <a:lstStyle/>
        <a:p>
          <a:endParaRPr lang="en-GB"/>
        </a:p>
      </dgm:t>
    </dgm:pt>
    <dgm:pt modelId="{128E898B-4C37-5941-BBA9-82538C54D500}" type="sibTrans" cxnId="{BBEC8AF6-1CA3-7E4A-BF53-DF25FE1C8226}">
      <dgm:prSet/>
      <dgm:spPr/>
      <dgm:t>
        <a:bodyPr/>
        <a:lstStyle/>
        <a:p>
          <a:endParaRPr lang="en-GB"/>
        </a:p>
      </dgm:t>
    </dgm:pt>
    <dgm:pt modelId="{ED45ED44-6E72-FB43-9B06-0AD04766BDDD}">
      <dgm:prSet/>
      <dgm:spPr>
        <a:solidFill>
          <a:srgbClr val="2E8FB7">
            <a:alpha val="20000"/>
          </a:srgbClr>
        </a:solidFill>
        <a:ln>
          <a:solidFill>
            <a:srgbClr val="2E8FB7">
              <a:alpha val="40000"/>
            </a:srgbClr>
          </a:solidFill>
        </a:ln>
      </dgm:spPr>
      <dgm:t>
        <a:bodyPr/>
        <a:lstStyle/>
        <a:p>
          <a:r>
            <a:rPr lang="en-DE"/>
            <a:t>Sensortheorie (Alina)</a:t>
          </a:r>
        </a:p>
      </dgm:t>
    </dgm:pt>
    <dgm:pt modelId="{1F8875FD-382F-BA40-ADDF-E6CF0F6AE7F5}" type="parTrans" cxnId="{C77BA18A-8567-E04F-8744-C3B0B7D77532}">
      <dgm:prSet/>
      <dgm:spPr/>
      <dgm:t>
        <a:bodyPr/>
        <a:lstStyle/>
        <a:p>
          <a:endParaRPr lang="en-GB"/>
        </a:p>
      </dgm:t>
    </dgm:pt>
    <dgm:pt modelId="{80C342BF-DDF2-2C4E-B938-EEFF09894768}" type="sibTrans" cxnId="{C77BA18A-8567-E04F-8744-C3B0B7D77532}">
      <dgm:prSet/>
      <dgm:spPr/>
      <dgm:t>
        <a:bodyPr/>
        <a:lstStyle/>
        <a:p>
          <a:endParaRPr lang="en-GB"/>
        </a:p>
      </dgm:t>
    </dgm:pt>
    <dgm:pt modelId="{4B86245D-BD15-0841-BCC7-F7A967B8A4DB}">
      <dgm:prSet/>
      <dgm:spPr>
        <a:solidFill>
          <a:srgbClr val="2E8FB7">
            <a:alpha val="20000"/>
          </a:srgbClr>
        </a:solidFill>
        <a:ln>
          <a:solidFill>
            <a:srgbClr val="2E8FB7">
              <a:alpha val="40000"/>
            </a:srgbClr>
          </a:solidFill>
        </a:ln>
      </dgm:spPr>
      <dgm:t>
        <a:bodyPr/>
        <a:lstStyle/>
        <a:p>
          <a:r>
            <a:rPr lang="en-DE"/>
            <a:t>Hardware/arduino (Lukas)</a:t>
          </a:r>
        </a:p>
      </dgm:t>
    </dgm:pt>
    <dgm:pt modelId="{FC8DFF04-A720-8241-8A83-1D010480DADD}" type="parTrans" cxnId="{116E298F-D69D-EF43-9441-F76B6AAF624D}">
      <dgm:prSet/>
      <dgm:spPr/>
      <dgm:t>
        <a:bodyPr/>
        <a:lstStyle/>
        <a:p>
          <a:endParaRPr lang="en-GB"/>
        </a:p>
      </dgm:t>
    </dgm:pt>
    <dgm:pt modelId="{5A4FE175-6F47-D740-9E8C-0C2B32967500}" type="sibTrans" cxnId="{116E298F-D69D-EF43-9441-F76B6AAF624D}">
      <dgm:prSet/>
      <dgm:spPr/>
      <dgm:t>
        <a:bodyPr/>
        <a:lstStyle/>
        <a:p>
          <a:endParaRPr lang="en-GB"/>
        </a:p>
      </dgm:t>
    </dgm:pt>
    <dgm:pt modelId="{E352C2BE-1FCE-8C46-A843-19284E459C9C}">
      <dgm:prSet/>
      <dgm:spPr>
        <a:solidFill>
          <a:srgbClr val="2E8FB7">
            <a:alpha val="20000"/>
          </a:srgbClr>
        </a:solidFill>
        <a:ln>
          <a:solidFill>
            <a:srgbClr val="2E8FB7">
              <a:alpha val="40000"/>
            </a:srgbClr>
          </a:solidFill>
        </a:ln>
      </dgm:spPr>
      <dgm:t>
        <a:bodyPr/>
        <a:lstStyle/>
        <a:p>
          <a:r>
            <a:rPr lang="en-DE"/>
            <a:t>Middleware (Ayman)</a:t>
          </a:r>
        </a:p>
      </dgm:t>
    </dgm:pt>
    <dgm:pt modelId="{A143F0C6-58A0-4740-B2A3-AA45B212EAD7}" type="parTrans" cxnId="{71DB7A90-6CA1-E848-80DB-4DB2AF0E5AB9}">
      <dgm:prSet/>
      <dgm:spPr/>
      <dgm:t>
        <a:bodyPr/>
        <a:lstStyle/>
        <a:p>
          <a:endParaRPr lang="en-GB"/>
        </a:p>
      </dgm:t>
    </dgm:pt>
    <dgm:pt modelId="{DB238092-07E3-7541-8CBF-7D5672622ECB}" type="sibTrans" cxnId="{71DB7A90-6CA1-E848-80DB-4DB2AF0E5AB9}">
      <dgm:prSet/>
      <dgm:spPr/>
      <dgm:t>
        <a:bodyPr/>
        <a:lstStyle/>
        <a:p>
          <a:endParaRPr lang="en-GB"/>
        </a:p>
      </dgm:t>
    </dgm:pt>
    <dgm:pt modelId="{A9A92644-BBDC-DB45-99C2-B9355B2A3E4E}">
      <dgm:prSet/>
      <dgm:spPr>
        <a:solidFill>
          <a:srgbClr val="2E8FB7">
            <a:alpha val="20000"/>
          </a:srgbClr>
        </a:solidFill>
        <a:ln>
          <a:solidFill>
            <a:srgbClr val="2E8FB7">
              <a:alpha val="40000"/>
            </a:srgbClr>
          </a:solidFill>
        </a:ln>
      </dgm:spPr>
      <dgm:t>
        <a:bodyPr/>
        <a:lstStyle/>
        <a:p>
          <a:r>
            <a:rPr lang="en-DE"/>
            <a:t>Web/Frontend (Phillip)</a:t>
          </a:r>
        </a:p>
      </dgm:t>
    </dgm:pt>
    <dgm:pt modelId="{A8003998-9CBE-284A-862F-48B77870B772}" type="parTrans" cxnId="{7241F470-2866-D040-9B41-8762DDEFE30C}">
      <dgm:prSet/>
      <dgm:spPr/>
      <dgm:t>
        <a:bodyPr/>
        <a:lstStyle/>
        <a:p>
          <a:endParaRPr lang="en-GB"/>
        </a:p>
      </dgm:t>
    </dgm:pt>
    <dgm:pt modelId="{28F2A04A-ABB4-C346-92BC-E38093939E1A}" type="sibTrans" cxnId="{7241F470-2866-D040-9B41-8762DDEFE30C}">
      <dgm:prSet/>
      <dgm:spPr/>
      <dgm:t>
        <a:bodyPr/>
        <a:lstStyle/>
        <a:p>
          <a:endParaRPr lang="en-GB"/>
        </a:p>
      </dgm:t>
    </dgm:pt>
    <dgm:pt modelId="{6F93F6BA-F3E2-EC43-97FA-04F9CD808CF3}" type="pres">
      <dgm:prSet presAssocID="{11981D95-E4E7-F143-9C37-72CD64907347}" presName="linear" presStyleCnt="0">
        <dgm:presLayoutVars>
          <dgm:dir/>
          <dgm:animLvl val="lvl"/>
          <dgm:resizeHandles val="exact"/>
        </dgm:presLayoutVars>
      </dgm:prSet>
      <dgm:spPr/>
    </dgm:pt>
    <dgm:pt modelId="{75A12508-BE16-7049-A9E9-0ED061E1805B}" type="pres">
      <dgm:prSet presAssocID="{EDC454E9-FC76-3644-826E-DAEEDD8ACE83}" presName="parentLin" presStyleCnt="0"/>
      <dgm:spPr/>
    </dgm:pt>
    <dgm:pt modelId="{5230CC46-7B0D-BF49-8820-E59C8B6C92FC}" type="pres">
      <dgm:prSet presAssocID="{EDC454E9-FC76-3644-826E-DAEEDD8ACE83}" presName="parentLeftMargin" presStyleLbl="node1" presStyleIdx="0" presStyleCnt="2"/>
      <dgm:spPr/>
    </dgm:pt>
    <dgm:pt modelId="{8953350D-5116-CF42-A37C-80F42E497BD7}" type="pres">
      <dgm:prSet presAssocID="{EDC454E9-FC76-3644-826E-DAEEDD8ACE83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3845F00D-0C81-3B4E-8839-CFB0F31A830D}" type="pres">
      <dgm:prSet presAssocID="{EDC454E9-FC76-3644-826E-DAEEDD8ACE83}" presName="negativeSpace" presStyleCnt="0"/>
      <dgm:spPr/>
    </dgm:pt>
    <dgm:pt modelId="{8AC58FA4-6FFF-AF44-9FF5-4A2359042E2B}" type="pres">
      <dgm:prSet presAssocID="{EDC454E9-FC76-3644-826E-DAEEDD8ACE83}" presName="childText" presStyleLbl="conFgAcc1" presStyleIdx="0" presStyleCnt="2">
        <dgm:presLayoutVars>
          <dgm:bulletEnabled val="1"/>
        </dgm:presLayoutVars>
      </dgm:prSet>
      <dgm:spPr/>
    </dgm:pt>
    <dgm:pt modelId="{36C31D19-299D-AE46-9B2E-001781394C9F}" type="pres">
      <dgm:prSet presAssocID="{5F394FDC-BA1F-5949-8855-C594B83F3D52}" presName="spaceBetweenRectangles" presStyleCnt="0"/>
      <dgm:spPr/>
    </dgm:pt>
    <dgm:pt modelId="{D3F43E91-61E6-4B45-83DD-54DF5DCE9E3F}" type="pres">
      <dgm:prSet presAssocID="{1A57B866-E0F5-A241-A9AB-71D27C0404A4}" presName="parentLin" presStyleCnt="0"/>
      <dgm:spPr/>
    </dgm:pt>
    <dgm:pt modelId="{C17EFAFB-5FF6-7045-8D4F-FBCC97AEC56C}" type="pres">
      <dgm:prSet presAssocID="{1A57B866-E0F5-A241-A9AB-71D27C0404A4}" presName="parentLeftMargin" presStyleLbl="node1" presStyleIdx="0" presStyleCnt="2"/>
      <dgm:spPr/>
    </dgm:pt>
    <dgm:pt modelId="{F50BD6DF-E3BF-8246-A711-657398D60284}" type="pres">
      <dgm:prSet presAssocID="{1A57B866-E0F5-A241-A9AB-71D27C0404A4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0E12245A-E88D-324F-8BAA-9D2C0A476CD3}" type="pres">
      <dgm:prSet presAssocID="{1A57B866-E0F5-A241-A9AB-71D27C0404A4}" presName="negativeSpace" presStyleCnt="0"/>
      <dgm:spPr/>
    </dgm:pt>
    <dgm:pt modelId="{E55011C6-A2AC-D14C-8E14-5E492E389AD1}" type="pres">
      <dgm:prSet presAssocID="{1A57B866-E0F5-A241-A9AB-71D27C0404A4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53C2AD08-4D3A-0A43-93D0-79161D87CE4D}" type="presOf" srcId="{EDC454E9-FC76-3644-826E-DAEEDD8ACE83}" destId="{8953350D-5116-CF42-A37C-80F42E497BD7}" srcOrd="1" destOrd="0" presId="urn:microsoft.com/office/officeart/2005/8/layout/list1"/>
    <dgm:cxn modelId="{F8C02517-D8CD-904A-ACA7-A7693283AB31}" srcId="{EDC454E9-FC76-3644-826E-DAEEDD8ACE83}" destId="{E2CB6710-09C9-784F-9F81-B0823BDACCB6}" srcOrd="0" destOrd="0" parTransId="{3EA72253-DD30-A347-98B4-10DB7E9AE510}" sibTransId="{A1A56F3C-8F15-F84F-AAA9-ACA23700702F}"/>
    <dgm:cxn modelId="{64A20549-C28F-7640-BE2B-2E51BCC3EC06}" type="presOf" srcId="{1A57B866-E0F5-A241-A9AB-71D27C0404A4}" destId="{F50BD6DF-E3BF-8246-A711-657398D60284}" srcOrd="1" destOrd="0" presId="urn:microsoft.com/office/officeart/2005/8/layout/list1"/>
    <dgm:cxn modelId="{DEFFB057-B8AF-2A4E-9421-1492D355FD57}" type="presOf" srcId="{FB0A361D-067F-634B-BA42-5FC961E07966}" destId="{8AC58FA4-6FFF-AF44-9FF5-4A2359042E2B}" srcOrd="0" destOrd="1" presId="urn:microsoft.com/office/officeart/2005/8/layout/list1"/>
    <dgm:cxn modelId="{E1BF125C-12A9-EB43-83E2-BA95B87585A0}" srcId="{11981D95-E4E7-F143-9C37-72CD64907347}" destId="{EDC454E9-FC76-3644-826E-DAEEDD8ACE83}" srcOrd="0" destOrd="0" parTransId="{CB79315D-D947-244F-AB07-6E5D6F543F9F}" sibTransId="{5F394FDC-BA1F-5949-8855-C594B83F3D52}"/>
    <dgm:cxn modelId="{F6497E5D-5D34-9145-9E0E-A3805E71EDBB}" type="presOf" srcId="{EDC454E9-FC76-3644-826E-DAEEDD8ACE83}" destId="{5230CC46-7B0D-BF49-8820-E59C8B6C92FC}" srcOrd="0" destOrd="0" presId="urn:microsoft.com/office/officeart/2005/8/layout/list1"/>
    <dgm:cxn modelId="{D09AD664-104F-5048-8EB6-14D655162A10}" type="presOf" srcId="{11981D95-E4E7-F143-9C37-72CD64907347}" destId="{6F93F6BA-F3E2-EC43-97FA-04F9CD808CF3}" srcOrd="0" destOrd="0" presId="urn:microsoft.com/office/officeart/2005/8/layout/list1"/>
    <dgm:cxn modelId="{23D1FA67-E65B-964C-8D41-92DD041AB356}" srcId="{EDC454E9-FC76-3644-826E-DAEEDD8ACE83}" destId="{FB0A361D-067F-634B-BA42-5FC961E07966}" srcOrd="1" destOrd="0" parTransId="{532158DD-A6E9-9E43-9C94-E6E6D37686D1}" sibTransId="{75258DD7-A16F-9040-80B5-66D2BAACC455}"/>
    <dgm:cxn modelId="{7241F470-2866-D040-9B41-8762DDEFE30C}" srcId="{1A57B866-E0F5-A241-A9AB-71D27C0404A4}" destId="{A9A92644-BBDC-DB45-99C2-B9355B2A3E4E}" srcOrd="3" destOrd="0" parTransId="{A8003998-9CBE-284A-862F-48B77870B772}" sibTransId="{28F2A04A-ABB4-C346-92BC-E38093939E1A}"/>
    <dgm:cxn modelId="{C77BA18A-8567-E04F-8744-C3B0B7D77532}" srcId="{1A57B866-E0F5-A241-A9AB-71D27C0404A4}" destId="{ED45ED44-6E72-FB43-9B06-0AD04766BDDD}" srcOrd="0" destOrd="0" parTransId="{1F8875FD-382F-BA40-ADDF-E6CF0F6AE7F5}" sibTransId="{80C342BF-DDF2-2C4E-B938-EEFF09894768}"/>
    <dgm:cxn modelId="{635CCE8D-9E00-4543-8268-53A4FF65CAC9}" type="presOf" srcId="{E352C2BE-1FCE-8C46-A843-19284E459C9C}" destId="{E55011C6-A2AC-D14C-8E14-5E492E389AD1}" srcOrd="0" destOrd="2" presId="urn:microsoft.com/office/officeart/2005/8/layout/list1"/>
    <dgm:cxn modelId="{116E298F-D69D-EF43-9441-F76B6AAF624D}" srcId="{1A57B866-E0F5-A241-A9AB-71D27C0404A4}" destId="{4B86245D-BD15-0841-BCC7-F7A967B8A4DB}" srcOrd="1" destOrd="0" parTransId="{FC8DFF04-A720-8241-8A83-1D010480DADD}" sibTransId="{5A4FE175-6F47-D740-9E8C-0C2B32967500}"/>
    <dgm:cxn modelId="{71DB7A90-6CA1-E848-80DB-4DB2AF0E5AB9}" srcId="{1A57B866-E0F5-A241-A9AB-71D27C0404A4}" destId="{E352C2BE-1FCE-8C46-A843-19284E459C9C}" srcOrd="2" destOrd="0" parTransId="{A143F0C6-58A0-4740-B2A3-AA45B212EAD7}" sibTransId="{DB238092-07E3-7541-8CBF-7D5672622ECB}"/>
    <dgm:cxn modelId="{0A737F93-E56D-974C-BDA8-001D7D0C8B8E}" type="presOf" srcId="{ED45ED44-6E72-FB43-9B06-0AD04766BDDD}" destId="{E55011C6-A2AC-D14C-8E14-5E492E389AD1}" srcOrd="0" destOrd="0" presId="urn:microsoft.com/office/officeart/2005/8/layout/list1"/>
    <dgm:cxn modelId="{347BB5A6-FFC5-7B4A-97C5-8AB0D93523A0}" type="presOf" srcId="{4B86245D-BD15-0841-BCC7-F7A967B8A4DB}" destId="{E55011C6-A2AC-D14C-8E14-5E492E389AD1}" srcOrd="0" destOrd="1" presId="urn:microsoft.com/office/officeart/2005/8/layout/list1"/>
    <dgm:cxn modelId="{2C1D97B9-A884-BD49-8469-90D3F164CD09}" type="presOf" srcId="{A9A92644-BBDC-DB45-99C2-B9355B2A3E4E}" destId="{E55011C6-A2AC-D14C-8E14-5E492E389AD1}" srcOrd="0" destOrd="3" presId="urn:microsoft.com/office/officeart/2005/8/layout/list1"/>
    <dgm:cxn modelId="{974C7BDA-E062-FF48-9AF9-6CF2B1C84348}" type="presOf" srcId="{1A57B866-E0F5-A241-A9AB-71D27C0404A4}" destId="{C17EFAFB-5FF6-7045-8D4F-FBCC97AEC56C}" srcOrd="0" destOrd="0" presId="urn:microsoft.com/office/officeart/2005/8/layout/list1"/>
    <dgm:cxn modelId="{A20CA8DA-9F44-894B-B10A-9301617E101B}" type="presOf" srcId="{E2CB6710-09C9-784F-9F81-B0823BDACCB6}" destId="{8AC58FA4-6FFF-AF44-9FF5-4A2359042E2B}" srcOrd="0" destOrd="0" presId="urn:microsoft.com/office/officeart/2005/8/layout/list1"/>
    <dgm:cxn modelId="{BBEC8AF6-1CA3-7E4A-BF53-DF25FE1C8226}" srcId="{11981D95-E4E7-F143-9C37-72CD64907347}" destId="{1A57B866-E0F5-A241-A9AB-71D27C0404A4}" srcOrd="1" destOrd="0" parTransId="{7633AAB4-F725-334D-B73B-DFFC826E06C5}" sibTransId="{128E898B-4C37-5941-BBA9-82538C54D500}"/>
    <dgm:cxn modelId="{1B6EB684-77C6-E046-A5C5-9413F8F8200F}" type="presParOf" srcId="{6F93F6BA-F3E2-EC43-97FA-04F9CD808CF3}" destId="{75A12508-BE16-7049-A9E9-0ED061E1805B}" srcOrd="0" destOrd="0" presId="urn:microsoft.com/office/officeart/2005/8/layout/list1"/>
    <dgm:cxn modelId="{D0159C2A-80A4-A644-8708-CFE255D18BAC}" type="presParOf" srcId="{75A12508-BE16-7049-A9E9-0ED061E1805B}" destId="{5230CC46-7B0D-BF49-8820-E59C8B6C92FC}" srcOrd="0" destOrd="0" presId="urn:microsoft.com/office/officeart/2005/8/layout/list1"/>
    <dgm:cxn modelId="{B02D6E25-E08E-3242-8E69-EA5D7271FC37}" type="presParOf" srcId="{75A12508-BE16-7049-A9E9-0ED061E1805B}" destId="{8953350D-5116-CF42-A37C-80F42E497BD7}" srcOrd="1" destOrd="0" presId="urn:microsoft.com/office/officeart/2005/8/layout/list1"/>
    <dgm:cxn modelId="{AC2DB538-D54A-F848-9FDB-43E58FDACABC}" type="presParOf" srcId="{6F93F6BA-F3E2-EC43-97FA-04F9CD808CF3}" destId="{3845F00D-0C81-3B4E-8839-CFB0F31A830D}" srcOrd="1" destOrd="0" presId="urn:microsoft.com/office/officeart/2005/8/layout/list1"/>
    <dgm:cxn modelId="{2FC487AD-FFF5-974B-B96A-02360F275CBD}" type="presParOf" srcId="{6F93F6BA-F3E2-EC43-97FA-04F9CD808CF3}" destId="{8AC58FA4-6FFF-AF44-9FF5-4A2359042E2B}" srcOrd="2" destOrd="0" presId="urn:microsoft.com/office/officeart/2005/8/layout/list1"/>
    <dgm:cxn modelId="{2F9DA22E-4411-A249-AAEF-E65DD758AB15}" type="presParOf" srcId="{6F93F6BA-F3E2-EC43-97FA-04F9CD808CF3}" destId="{36C31D19-299D-AE46-9B2E-001781394C9F}" srcOrd="3" destOrd="0" presId="urn:microsoft.com/office/officeart/2005/8/layout/list1"/>
    <dgm:cxn modelId="{C08B96C1-C841-234D-8821-427C864FC499}" type="presParOf" srcId="{6F93F6BA-F3E2-EC43-97FA-04F9CD808CF3}" destId="{D3F43E91-61E6-4B45-83DD-54DF5DCE9E3F}" srcOrd="4" destOrd="0" presId="urn:microsoft.com/office/officeart/2005/8/layout/list1"/>
    <dgm:cxn modelId="{C68E3870-4385-FA43-8197-94E4991D4345}" type="presParOf" srcId="{D3F43E91-61E6-4B45-83DD-54DF5DCE9E3F}" destId="{C17EFAFB-5FF6-7045-8D4F-FBCC97AEC56C}" srcOrd="0" destOrd="0" presId="urn:microsoft.com/office/officeart/2005/8/layout/list1"/>
    <dgm:cxn modelId="{78E00401-73A0-9842-BFB4-D6F643A3E2FC}" type="presParOf" srcId="{D3F43E91-61E6-4B45-83DD-54DF5DCE9E3F}" destId="{F50BD6DF-E3BF-8246-A711-657398D60284}" srcOrd="1" destOrd="0" presId="urn:microsoft.com/office/officeart/2005/8/layout/list1"/>
    <dgm:cxn modelId="{454EF4B5-B92E-AF4B-92B3-52502F9DE565}" type="presParOf" srcId="{6F93F6BA-F3E2-EC43-97FA-04F9CD808CF3}" destId="{0E12245A-E88D-324F-8BAA-9D2C0A476CD3}" srcOrd="5" destOrd="0" presId="urn:microsoft.com/office/officeart/2005/8/layout/list1"/>
    <dgm:cxn modelId="{507CAFC0-9A50-B349-879E-46FAF27F7736}" type="presParOf" srcId="{6F93F6BA-F3E2-EC43-97FA-04F9CD808CF3}" destId="{E55011C6-A2AC-D14C-8E14-5E492E389AD1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6C02875-A819-884F-B7AA-5548C9A7BC3D}" type="doc">
      <dgm:prSet loTypeId="urn:microsoft.com/office/officeart/2005/8/layout/vList2" loCatId="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GB"/>
        </a:p>
      </dgm:t>
    </dgm:pt>
    <dgm:pt modelId="{44DE820E-09CC-7049-8695-1C5026DF4DE0}">
      <dgm:prSet/>
      <dgm:spPr>
        <a:ln w="34925">
          <a:solidFill>
            <a:srgbClr val="7BBAD7"/>
          </a:solidFill>
        </a:ln>
      </dgm:spPr>
      <dgm:t>
        <a:bodyPr/>
        <a:lstStyle/>
        <a:p>
          <a:r>
            <a:rPr lang="de-DE"/>
            <a:t>Vorteil:</a:t>
          </a:r>
          <a:endParaRPr lang="en-DE"/>
        </a:p>
      </dgm:t>
    </dgm:pt>
    <dgm:pt modelId="{D3D52462-6C91-E348-8392-E1AB12C8C1BE}" type="parTrans" cxnId="{A104ED9C-A0EF-BA41-AA7C-F20BD630295D}">
      <dgm:prSet/>
      <dgm:spPr/>
      <dgm:t>
        <a:bodyPr/>
        <a:lstStyle/>
        <a:p>
          <a:endParaRPr lang="en-GB"/>
        </a:p>
      </dgm:t>
    </dgm:pt>
    <dgm:pt modelId="{BA8246F9-A6E1-1745-9FD7-CF5ADE505FD1}" type="sibTrans" cxnId="{A104ED9C-A0EF-BA41-AA7C-F20BD630295D}">
      <dgm:prSet/>
      <dgm:spPr/>
      <dgm:t>
        <a:bodyPr/>
        <a:lstStyle/>
        <a:p>
          <a:endParaRPr lang="en-GB"/>
        </a:p>
      </dgm:t>
    </dgm:pt>
    <dgm:pt modelId="{4DA1C7E3-7B54-2F49-A7F8-BD7B9E2E1C00}">
      <dgm:prSet/>
      <dgm:spPr/>
      <dgm:t>
        <a:bodyPr/>
        <a:lstStyle/>
        <a:p>
          <a:r>
            <a:rPr lang="de-DE"/>
            <a:t>Loose Coupling</a:t>
          </a:r>
          <a:endParaRPr lang="en-DE"/>
        </a:p>
      </dgm:t>
    </dgm:pt>
    <dgm:pt modelId="{035B03F4-774A-3F4A-A7DF-AF32825FDEF3}" type="parTrans" cxnId="{FC97D0EC-2EDC-8C4A-A57C-1E3971040C59}">
      <dgm:prSet/>
      <dgm:spPr/>
      <dgm:t>
        <a:bodyPr/>
        <a:lstStyle/>
        <a:p>
          <a:endParaRPr lang="en-GB"/>
        </a:p>
      </dgm:t>
    </dgm:pt>
    <dgm:pt modelId="{1C25DFB2-1276-AC4C-8708-7F878ED333BA}" type="sibTrans" cxnId="{FC97D0EC-2EDC-8C4A-A57C-1E3971040C59}">
      <dgm:prSet/>
      <dgm:spPr/>
      <dgm:t>
        <a:bodyPr/>
        <a:lstStyle/>
        <a:p>
          <a:endParaRPr lang="en-GB"/>
        </a:p>
      </dgm:t>
    </dgm:pt>
    <dgm:pt modelId="{7842D23F-A228-5C4B-9170-332BDAF74455}">
      <dgm:prSet/>
      <dgm:spPr/>
      <dgm:t>
        <a:bodyPr/>
        <a:lstStyle/>
        <a:p>
          <a:r>
            <a:rPr lang="de-DE"/>
            <a:t>Gute </a:t>
          </a:r>
          <a:r>
            <a:rPr lang="de-DE" b="1"/>
            <a:t>Skalierbarkeit</a:t>
          </a:r>
          <a:endParaRPr lang="en-DE" b="1"/>
        </a:p>
      </dgm:t>
    </dgm:pt>
    <dgm:pt modelId="{25FABC0A-9899-B74C-9B76-1B2A29B44C2A}" type="parTrans" cxnId="{8647C905-049A-BB40-AB66-240DCA80736A}">
      <dgm:prSet/>
      <dgm:spPr/>
      <dgm:t>
        <a:bodyPr/>
        <a:lstStyle/>
        <a:p>
          <a:endParaRPr lang="en-GB"/>
        </a:p>
      </dgm:t>
    </dgm:pt>
    <dgm:pt modelId="{40169A55-18F2-114E-AFB7-FAC9234EB8EE}" type="sibTrans" cxnId="{8647C905-049A-BB40-AB66-240DCA80736A}">
      <dgm:prSet/>
      <dgm:spPr/>
      <dgm:t>
        <a:bodyPr/>
        <a:lstStyle/>
        <a:p>
          <a:endParaRPr lang="en-GB"/>
        </a:p>
      </dgm:t>
    </dgm:pt>
    <dgm:pt modelId="{3F42889F-5939-F044-BB3A-6F39898DD5EA}">
      <dgm:prSet/>
      <dgm:spPr/>
      <dgm:t>
        <a:bodyPr/>
        <a:lstStyle/>
        <a:p>
          <a:r>
            <a:rPr lang="de-DE"/>
            <a:t>Hohe Kohäsion</a:t>
          </a:r>
          <a:endParaRPr lang="en-DE"/>
        </a:p>
      </dgm:t>
    </dgm:pt>
    <dgm:pt modelId="{20CF700C-F844-C24A-9602-692DB5EB2038}" type="parTrans" cxnId="{9223C324-17C2-DD4E-B005-803E6C14AD2E}">
      <dgm:prSet/>
      <dgm:spPr/>
      <dgm:t>
        <a:bodyPr/>
        <a:lstStyle/>
        <a:p>
          <a:endParaRPr lang="en-GB"/>
        </a:p>
      </dgm:t>
    </dgm:pt>
    <dgm:pt modelId="{DC44462F-F692-014C-BD9B-3F3F8C24BAF9}" type="sibTrans" cxnId="{9223C324-17C2-DD4E-B005-803E6C14AD2E}">
      <dgm:prSet/>
      <dgm:spPr/>
      <dgm:t>
        <a:bodyPr/>
        <a:lstStyle/>
        <a:p>
          <a:endParaRPr lang="en-GB"/>
        </a:p>
      </dgm:t>
    </dgm:pt>
    <dgm:pt modelId="{9A023211-45BA-FA42-8876-40A74818CC47}">
      <dgm:prSet/>
      <dgm:spPr>
        <a:ln w="34925">
          <a:solidFill>
            <a:srgbClr val="7BBAD7"/>
          </a:solidFill>
        </a:ln>
      </dgm:spPr>
      <dgm:t>
        <a:bodyPr/>
        <a:lstStyle/>
        <a:p>
          <a:r>
            <a:rPr lang="de-DE"/>
            <a:t>Nachteil: </a:t>
          </a:r>
          <a:endParaRPr lang="en-DE"/>
        </a:p>
      </dgm:t>
    </dgm:pt>
    <dgm:pt modelId="{CB074BAC-3F47-EF40-86AE-5C2FA2D20E8F}" type="parTrans" cxnId="{77B9246F-0C6E-E54E-B72C-484DA827C9EB}">
      <dgm:prSet/>
      <dgm:spPr/>
      <dgm:t>
        <a:bodyPr/>
        <a:lstStyle/>
        <a:p>
          <a:endParaRPr lang="en-GB"/>
        </a:p>
      </dgm:t>
    </dgm:pt>
    <dgm:pt modelId="{27994992-5EFD-3242-AC22-46231FA02BF6}" type="sibTrans" cxnId="{77B9246F-0C6E-E54E-B72C-484DA827C9EB}">
      <dgm:prSet/>
      <dgm:spPr/>
      <dgm:t>
        <a:bodyPr/>
        <a:lstStyle/>
        <a:p>
          <a:endParaRPr lang="en-GB"/>
        </a:p>
      </dgm:t>
    </dgm:pt>
    <dgm:pt modelId="{4B2E4022-26DD-2F45-BD73-21ADA4C14EBC}">
      <dgm:prSet/>
      <dgm:spPr/>
      <dgm:t>
        <a:bodyPr/>
        <a:lstStyle/>
        <a:p>
          <a:r>
            <a:rPr lang="de-DE"/>
            <a:t>Security</a:t>
          </a:r>
          <a:endParaRPr lang="en-DE"/>
        </a:p>
      </dgm:t>
    </dgm:pt>
    <dgm:pt modelId="{71E9D8B3-DA83-0541-BBD6-3FF3F87465FD}" type="parTrans" cxnId="{8E484E68-0F25-7644-9997-496265AF93E2}">
      <dgm:prSet/>
      <dgm:spPr/>
      <dgm:t>
        <a:bodyPr/>
        <a:lstStyle/>
        <a:p>
          <a:endParaRPr lang="en-GB"/>
        </a:p>
      </dgm:t>
    </dgm:pt>
    <dgm:pt modelId="{9C5CC9B3-CCD2-244D-8269-AA453A997162}" type="sibTrans" cxnId="{8E484E68-0F25-7644-9997-496265AF93E2}">
      <dgm:prSet/>
      <dgm:spPr/>
      <dgm:t>
        <a:bodyPr/>
        <a:lstStyle/>
        <a:p>
          <a:endParaRPr lang="en-GB"/>
        </a:p>
      </dgm:t>
    </dgm:pt>
    <dgm:pt modelId="{A9FC4BB5-5393-3E40-AF17-E306E2817F69}">
      <dgm:prSet/>
      <dgm:spPr>
        <a:ln w="34925">
          <a:solidFill>
            <a:srgbClr val="7BBAD7"/>
          </a:solidFill>
        </a:ln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de-DE" err="1"/>
            <a:t>Learnings</a:t>
          </a:r>
          <a:r>
            <a:rPr lang="de-DE"/>
            <a:t>:</a:t>
          </a:r>
          <a:endParaRPr lang="en-DE"/>
        </a:p>
      </dgm:t>
    </dgm:pt>
    <dgm:pt modelId="{FA36C4D8-3DBB-734D-AD4A-833756A33F10}" type="parTrans" cxnId="{FA7CFFBE-2C35-1348-9B1C-8783AD42DB75}">
      <dgm:prSet/>
      <dgm:spPr/>
      <dgm:t>
        <a:bodyPr/>
        <a:lstStyle/>
        <a:p>
          <a:endParaRPr lang="en-GB"/>
        </a:p>
      </dgm:t>
    </dgm:pt>
    <dgm:pt modelId="{127AE660-A001-1148-A3F6-E125DACBA54B}" type="sibTrans" cxnId="{FA7CFFBE-2C35-1348-9B1C-8783AD42DB75}">
      <dgm:prSet/>
      <dgm:spPr/>
      <dgm:t>
        <a:bodyPr/>
        <a:lstStyle/>
        <a:p>
          <a:endParaRPr lang="en-GB"/>
        </a:p>
      </dgm:t>
    </dgm:pt>
    <dgm:pt modelId="{4A2B2BC6-10CE-2647-BEB6-4DDA4079CEF8}">
      <dgm:prSet/>
      <dgm:spPr/>
      <dgm:t>
        <a:bodyPr/>
        <a:lstStyle/>
        <a:p>
          <a:r>
            <a:rPr lang="de-DE"/>
            <a:t>Praktische Arbeit mit </a:t>
          </a:r>
          <a:r>
            <a:rPr lang="de-DE" b="1"/>
            <a:t>Message-Broker</a:t>
          </a:r>
        </a:p>
      </dgm:t>
    </dgm:pt>
    <dgm:pt modelId="{DAF64529-0537-8440-B818-D9CB7B103131}" type="parTrans" cxnId="{71C003D8-005B-BE4F-B3C6-11A0EC694211}">
      <dgm:prSet/>
      <dgm:spPr/>
      <dgm:t>
        <a:bodyPr/>
        <a:lstStyle/>
        <a:p>
          <a:endParaRPr lang="en-GB"/>
        </a:p>
      </dgm:t>
    </dgm:pt>
    <dgm:pt modelId="{F3379198-5367-C64F-AD7A-EDCA7F40367F}" type="sibTrans" cxnId="{71C003D8-005B-BE4F-B3C6-11A0EC694211}">
      <dgm:prSet/>
      <dgm:spPr/>
      <dgm:t>
        <a:bodyPr/>
        <a:lstStyle/>
        <a:p>
          <a:endParaRPr lang="en-GB"/>
        </a:p>
      </dgm:t>
    </dgm:pt>
    <dgm:pt modelId="{70CF4C4C-FE2A-2149-84C5-1E0CB436409F}">
      <dgm:prSet/>
      <dgm:spPr/>
      <dgm:t>
        <a:bodyPr/>
        <a:lstStyle/>
        <a:p>
          <a:r>
            <a:rPr lang="de-DE"/>
            <a:t>Vertiefung in </a:t>
          </a:r>
          <a:r>
            <a:rPr lang="de-DE" b="1" err="1"/>
            <a:t>Containerization</a:t>
          </a:r>
          <a:endParaRPr lang="de-DE" b="1"/>
        </a:p>
      </dgm:t>
    </dgm:pt>
    <dgm:pt modelId="{368230D6-78AF-5F4C-A28D-AA3FB645DC39}" type="parTrans" cxnId="{5CCB788E-01D2-9C4F-8635-DF983BA4F6BC}">
      <dgm:prSet/>
      <dgm:spPr/>
      <dgm:t>
        <a:bodyPr/>
        <a:lstStyle/>
        <a:p>
          <a:endParaRPr lang="en-GB"/>
        </a:p>
      </dgm:t>
    </dgm:pt>
    <dgm:pt modelId="{62437D92-B4E7-584D-A755-B03E796C5FE4}" type="sibTrans" cxnId="{5CCB788E-01D2-9C4F-8635-DF983BA4F6BC}">
      <dgm:prSet/>
      <dgm:spPr/>
      <dgm:t>
        <a:bodyPr/>
        <a:lstStyle/>
        <a:p>
          <a:endParaRPr lang="en-GB"/>
        </a:p>
      </dgm:t>
    </dgm:pt>
    <dgm:pt modelId="{253512AF-4687-2D4D-B0F7-7F08C301AA3C}">
      <dgm:prSet/>
      <dgm:spPr/>
      <dgm:t>
        <a:bodyPr/>
        <a:lstStyle/>
        <a:p>
          <a:r>
            <a:rPr lang="de-DE"/>
            <a:t>Grundsätzliche Funktionsweise von </a:t>
          </a:r>
          <a:r>
            <a:rPr lang="de-DE" b="1"/>
            <a:t>Sensor-Systemen</a:t>
          </a:r>
        </a:p>
      </dgm:t>
    </dgm:pt>
    <dgm:pt modelId="{E1D9F724-752A-8D42-8663-62C8D1A17DB7}" type="parTrans" cxnId="{8B9650E4-8410-6F43-B3E4-29777F721E95}">
      <dgm:prSet/>
      <dgm:spPr/>
      <dgm:t>
        <a:bodyPr/>
        <a:lstStyle/>
        <a:p>
          <a:endParaRPr lang="en-GB"/>
        </a:p>
      </dgm:t>
    </dgm:pt>
    <dgm:pt modelId="{8AFD383E-FA69-AC4E-BA2A-68A30CAB4ED4}" type="sibTrans" cxnId="{8B9650E4-8410-6F43-B3E4-29777F721E95}">
      <dgm:prSet/>
      <dgm:spPr/>
      <dgm:t>
        <a:bodyPr/>
        <a:lstStyle/>
        <a:p>
          <a:endParaRPr lang="en-GB"/>
        </a:p>
      </dgm:t>
    </dgm:pt>
    <dgm:pt modelId="{11F85527-0EEA-CD4A-8A06-37AB7E84A52E}">
      <dgm:prSet/>
      <dgm:spPr/>
      <dgm:t>
        <a:bodyPr/>
        <a:lstStyle/>
        <a:p>
          <a:r>
            <a:rPr lang="de-DE"/>
            <a:t>Arbeiten mit Hardware</a:t>
          </a:r>
        </a:p>
      </dgm:t>
    </dgm:pt>
    <dgm:pt modelId="{153DED5D-D57C-FD43-B31B-A5ACF9966384}" type="parTrans" cxnId="{36139C18-33A9-134C-B298-00D544EB441E}">
      <dgm:prSet/>
      <dgm:spPr/>
      <dgm:t>
        <a:bodyPr/>
        <a:lstStyle/>
        <a:p>
          <a:endParaRPr lang="en-GB"/>
        </a:p>
      </dgm:t>
    </dgm:pt>
    <dgm:pt modelId="{085A6A2B-C74F-0148-9E4B-0C6AAE1BB033}" type="sibTrans" cxnId="{36139C18-33A9-134C-B298-00D544EB441E}">
      <dgm:prSet/>
      <dgm:spPr/>
      <dgm:t>
        <a:bodyPr/>
        <a:lstStyle/>
        <a:p>
          <a:endParaRPr lang="en-GB"/>
        </a:p>
      </dgm:t>
    </dgm:pt>
    <dgm:pt modelId="{87080F31-B910-0E4C-9A89-C283A7D60A03}" type="pres">
      <dgm:prSet presAssocID="{E6C02875-A819-884F-B7AA-5548C9A7BC3D}" presName="linear" presStyleCnt="0">
        <dgm:presLayoutVars>
          <dgm:animLvl val="lvl"/>
          <dgm:resizeHandles val="exact"/>
        </dgm:presLayoutVars>
      </dgm:prSet>
      <dgm:spPr/>
    </dgm:pt>
    <dgm:pt modelId="{461802EC-4AA4-1A4E-A4E4-037790D9ABBF}" type="pres">
      <dgm:prSet presAssocID="{44DE820E-09CC-7049-8695-1C5026DF4DE0}" presName="parentText" presStyleLbl="node1" presStyleIdx="0" presStyleCnt="3" custScaleX="53013" custLinFactNeighborX="-20760" custLinFactNeighborY="-1907">
        <dgm:presLayoutVars>
          <dgm:chMax val="0"/>
          <dgm:bulletEnabled val="1"/>
        </dgm:presLayoutVars>
      </dgm:prSet>
      <dgm:spPr/>
    </dgm:pt>
    <dgm:pt modelId="{22061B62-263E-E641-A271-36C68BB81C54}" type="pres">
      <dgm:prSet presAssocID="{44DE820E-09CC-7049-8695-1C5026DF4DE0}" presName="childText" presStyleLbl="revTx" presStyleIdx="0" presStyleCnt="3">
        <dgm:presLayoutVars>
          <dgm:bulletEnabled val="1"/>
        </dgm:presLayoutVars>
      </dgm:prSet>
      <dgm:spPr/>
    </dgm:pt>
    <dgm:pt modelId="{DDD2B1BA-F7BD-6543-818F-2BF6597C89C6}" type="pres">
      <dgm:prSet presAssocID="{9A023211-45BA-FA42-8876-40A74818CC47}" presName="parentText" presStyleLbl="node1" presStyleIdx="1" presStyleCnt="3" custScaleX="53013" custLinFactNeighborX="-20760" custLinFactNeighborY="-4648">
        <dgm:presLayoutVars>
          <dgm:chMax val="0"/>
          <dgm:bulletEnabled val="1"/>
        </dgm:presLayoutVars>
      </dgm:prSet>
      <dgm:spPr/>
    </dgm:pt>
    <dgm:pt modelId="{A1485F8E-CF9B-9544-B3FD-11DD53D59C29}" type="pres">
      <dgm:prSet presAssocID="{9A023211-45BA-FA42-8876-40A74818CC47}" presName="childText" presStyleLbl="revTx" presStyleIdx="1" presStyleCnt="3">
        <dgm:presLayoutVars>
          <dgm:bulletEnabled val="1"/>
        </dgm:presLayoutVars>
      </dgm:prSet>
      <dgm:spPr/>
    </dgm:pt>
    <dgm:pt modelId="{7EBDD0CC-0701-F74E-8EEF-AF6324EBC4EC}" type="pres">
      <dgm:prSet presAssocID="{A9FC4BB5-5393-3E40-AF17-E306E2817F69}" presName="parentText" presStyleLbl="node1" presStyleIdx="2" presStyleCnt="3" custScaleX="53013" custLinFactNeighborX="-20760" custLinFactNeighborY="-1430">
        <dgm:presLayoutVars>
          <dgm:chMax val="0"/>
          <dgm:bulletEnabled val="1"/>
        </dgm:presLayoutVars>
      </dgm:prSet>
      <dgm:spPr/>
    </dgm:pt>
    <dgm:pt modelId="{99E91615-E3C3-C742-9AFA-DE2A7A2B3F0A}" type="pres">
      <dgm:prSet presAssocID="{A9FC4BB5-5393-3E40-AF17-E306E2817F69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8647C905-049A-BB40-AB66-240DCA80736A}" srcId="{44DE820E-09CC-7049-8695-1C5026DF4DE0}" destId="{7842D23F-A228-5C4B-9170-332BDAF74455}" srcOrd="1" destOrd="0" parTransId="{25FABC0A-9899-B74C-9B76-1B2A29B44C2A}" sibTransId="{40169A55-18F2-114E-AFB7-FAC9234EB8EE}"/>
    <dgm:cxn modelId="{36139C18-33A9-134C-B298-00D544EB441E}" srcId="{A9FC4BB5-5393-3E40-AF17-E306E2817F69}" destId="{11F85527-0EEA-CD4A-8A06-37AB7E84A52E}" srcOrd="3" destOrd="0" parTransId="{153DED5D-D57C-FD43-B31B-A5ACF9966384}" sibTransId="{085A6A2B-C74F-0148-9E4B-0C6AAE1BB033}"/>
    <dgm:cxn modelId="{EE0D701A-9FA8-914C-9A16-5D336A3ACB6C}" type="presOf" srcId="{A9FC4BB5-5393-3E40-AF17-E306E2817F69}" destId="{7EBDD0CC-0701-F74E-8EEF-AF6324EBC4EC}" srcOrd="0" destOrd="0" presId="urn:microsoft.com/office/officeart/2005/8/layout/vList2"/>
    <dgm:cxn modelId="{9223C324-17C2-DD4E-B005-803E6C14AD2E}" srcId="{44DE820E-09CC-7049-8695-1C5026DF4DE0}" destId="{3F42889F-5939-F044-BB3A-6F39898DD5EA}" srcOrd="2" destOrd="0" parTransId="{20CF700C-F844-C24A-9602-692DB5EB2038}" sibTransId="{DC44462F-F692-014C-BD9B-3F3F8C24BAF9}"/>
    <dgm:cxn modelId="{AB7FEA24-F912-B846-8F98-ED0DCFAF74FC}" type="presOf" srcId="{4DA1C7E3-7B54-2F49-A7F8-BD7B9E2E1C00}" destId="{22061B62-263E-E641-A271-36C68BB81C54}" srcOrd="0" destOrd="0" presId="urn:microsoft.com/office/officeart/2005/8/layout/vList2"/>
    <dgm:cxn modelId="{F0B2B546-39D0-B844-A3F9-7CABE816EA96}" type="presOf" srcId="{4A2B2BC6-10CE-2647-BEB6-4DDA4079CEF8}" destId="{99E91615-E3C3-C742-9AFA-DE2A7A2B3F0A}" srcOrd="0" destOrd="0" presId="urn:microsoft.com/office/officeart/2005/8/layout/vList2"/>
    <dgm:cxn modelId="{8E484E68-0F25-7644-9997-496265AF93E2}" srcId="{9A023211-45BA-FA42-8876-40A74818CC47}" destId="{4B2E4022-26DD-2F45-BD73-21ADA4C14EBC}" srcOrd="0" destOrd="0" parTransId="{71E9D8B3-DA83-0541-BBD6-3FF3F87465FD}" sibTransId="{9C5CC9B3-CCD2-244D-8269-AA453A997162}"/>
    <dgm:cxn modelId="{77B9246F-0C6E-E54E-B72C-484DA827C9EB}" srcId="{E6C02875-A819-884F-B7AA-5548C9A7BC3D}" destId="{9A023211-45BA-FA42-8876-40A74818CC47}" srcOrd="1" destOrd="0" parTransId="{CB074BAC-3F47-EF40-86AE-5C2FA2D20E8F}" sibTransId="{27994992-5EFD-3242-AC22-46231FA02BF6}"/>
    <dgm:cxn modelId="{5CCB788E-01D2-9C4F-8635-DF983BA4F6BC}" srcId="{A9FC4BB5-5393-3E40-AF17-E306E2817F69}" destId="{70CF4C4C-FE2A-2149-84C5-1E0CB436409F}" srcOrd="1" destOrd="0" parTransId="{368230D6-78AF-5F4C-A28D-AA3FB645DC39}" sibTransId="{62437D92-B4E7-584D-A755-B03E796C5FE4}"/>
    <dgm:cxn modelId="{905FF099-00CF-3143-9F85-260EFDC4C58F}" type="presOf" srcId="{44DE820E-09CC-7049-8695-1C5026DF4DE0}" destId="{461802EC-4AA4-1A4E-A4E4-037790D9ABBF}" srcOrd="0" destOrd="0" presId="urn:microsoft.com/office/officeart/2005/8/layout/vList2"/>
    <dgm:cxn modelId="{EF395E9A-2A9D-8F42-B035-F3377F67EE97}" type="presOf" srcId="{4B2E4022-26DD-2F45-BD73-21ADA4C14EBC}" destId="{A1485F8E-CF9B-9544-B3FD-11DD53D59C29}" srcOrd="0" destOrd="0" presId="urn:microsoft.com/office/officeart/2005/8/layout/vList2"/>
    <dgm:cxn modelId="{1F0D5C9C-C1FC-8E48-9A71-5B634A8213F3}" type="presOf" srcId="{9A023211-45BA-FA42-8876-40A74818CC47}" destId="{DDD2B1BA-F7BD-6543-818F-2BF6597C89C6}" srcOrd="0" destOrd="0" presId="urn:microsoft.com/office/officeart/2005/8/layout/vList2"/>
    <dgm:cxn modelId="{A104ED9C-A0EF-BA41-AA7C-F20BD630295D}" srcId="{E6C02875-A819-884F-B7AA-5548C9A7BC3D}" destId="{44DE820E-09CC-7049-8695-1C5026DF4DE0}" srcOrd="0" destOrd="0" parTransId="{D3D52462-6C91-E348-8392-E1AB12C8C1BE}" sibTransId="{BA8246F9-A6E1-1745-9FD7-CF5ADE505FD1}"/>
    <dgm:cxn modelId="{6BA0ACB3-5C61-9D45-8685-22BB165207AD}" type="presOf" srcId="{70CF4C4C-FE2A-2149-84C5-1E0CB436409F}" destId="{99E91615-E3C3-C742-9AFA-DE2A7A2B3F0A}" srcOrd="0" destOrd="1" presId="urn:microsoft.com/office/officeart/2005/8/layout/vList2"/>
    <dgm:cxn modelId="{FA7CFFBE-2C35-1348-9B1C-8783AD42DB75}" srcId="{E6C02875-A819-884F-B7AA-5548C9A7BC3D}" destId="{A9FC4BB5-5393-3E40-AF17-E306E2817F69}" srcOrd="2" destOrd="0" parTransId="{FA36C4D8-3DBB-734D-AD4A-833756A33F10}" sibTransId="{127AE660-A001-1148-A3F6-E125DACBA54B}"/>
    <dgm:cxn modelId="{71C003D8-005B-BE4F-B3C6-11A0EC694211}" srcId="{A9FC4BB5-5393-3E40-AF17-E306E2817F69}" destId="{4A2B2BC6-10CE-2647-BEB6-4DDA4079CEF8}" srcOrd="0" destOrd="0" parTransId="{DAF64529-0537-8440-B818-D9CB7B103131}" sibTransId="{F3379198-5367-C64F-AD7A-EDCA7F40367F}"/>
    <dgm:cxn modelId="{F92864DC-4A98-C44A-BA1B-1AF870567A89}" type="presOf" srcId="{11F85527-0EEA-CD4A-8A06-37AB7E84A52E}" destId="{99E91615-E3C3-C742-9AFA-DE2A7A2B3F0A}" srcOrd="0" destOrd="3" presId="urn:microsoft.com/office/officeart/2005/8/layout/vList2"/>
    <dgm:cxn modelId="{8B9650E4-8410-6F43-B3E4-29777F721E95}" srcId="{A9FC4BB5-5393-3E40-AF17-E306E2817F69}" destId="{253512AF-4687-2D4D-B0F7-7F08C301AA3C}" srcOrd="2" destOrd="0" parTransId="{E1D9F724-752A-8D42-8663-62C8D1A17DB7}" sibTransId="{8AFD383E-FA69-AC4E-BA2A-68A30CAB4ED4}"/>
    <dgm:cxn modelId="{6845F7E4-41B7-B749-9456-2A95800BE276}" type="presOf" srcId="{7842D23F-A228-5C4B-9170-332BDAF74455}" destId="{22061B62-263E-E641-A271-36C68BB81C54}" srcOrd="0" destOrd="1" presId="urn:microsoft.com/office/officeart/2005/8/layout/vList2"/>
    <dgm:cxn modelId="{FC97D0EC-2EDC-8C4A-A57C-1E3971040C59}" srcId="{44DE820E-09CC-7049-8695-1C5026DF4DE0}" destId="{4DA1C7E3-7B54-2F49-A7F8-BD7B9E2E1C00}" srcOrd="0" destOrd="0" parTransId="{035B03F4-774A-3F4A-A7DF-AF32825FDEF3}" sibTransId="{1C25DFB2-1276-AC4C-8708-7F878ED333BA}"/>
    <dgm:cxn modelId="{00C29FEE-6801-B545-9063-6F25047A969D}" type="presOf" srcId="{3F42889F-5939-F044-BB3A-6F39898DD5EA}" destId="{22061B62-263E-E641-A271-36C68BB81C54}" srcOrd="0" destOrd="2" presId="urn:microsoft.com/office/officeart/2005/8/layout/vList2"/>
    <dgm:cxn modelId="{556273F6-BA10-1643-B4B8-B883C1425E8A}" type="presOf" srcId="{253512AF-4687-2D4D-B0F7-7F08C301AA3C}" destId="{99E91615-E3C3-C742-9AFA-DE2A7A2B3F0A}" srcOrd="0" destOrd="2" presId="urn:microsoft.com/office/officeart/2005/8/layout/vList2"/>
    <dgm:cxn modelId="{F15BECF6-88EA-184D-92D2-EB994021038E}" type="presOf" srcId="{E6C02875-A819-884F-B7AA-5548C9A7BC3D}" destId="{87080F31-B910-0E4C-9A89-C283A7D60A03}" srcOrd="0" destOrd="0" presId="urn:microsoft.com/office/officeart/2005/8/layout/vList2"/>
    <dgm:cxn modelId="{8BAF25F6-6612-4142-A285-DB2618A47A70}" type="presParOf" srcId="{87080F31-B910-0E4C-9A89-C283A7D60A03}" destId="{461802EC-4AA4-1A4E-A4E4-037790D9ABBF}" srcOrd="0" destOrd="0" presId="urn:microsoft.com/office/officeart/2005/8/layout/vList2"/>
    <dgm:cxn modelId="{F629A7BA-E7A0-0F4E-95BA-FBD462CB8A7C}" type="presParOf" srcId="{87080F31-B910-0E4C-9A89-C283A7D60A03}" destId="{22061B62-263E-E641-A271-36C68BB81C54}" srcOrd="1" destOrd="0" presId="urn:microsoft.com/office/officeart/2005/8/layout/vList2"/>
    <dgm:cxn modelId="{D98B7D84-0268-6847-84E2-638CE5667AA4}" type="presParOf" srcId="{87080F31-B910-0E4C-9A89-C283A7D60A03}" destId="{DDD2B1BA-F7BD-6543-818F-2BF6597C89C6}" srcOrd="2" destOrd="0" presId="urn:microsoft.com/office/officeart/2005/8/layout/vList2"/>
    <dgm:cxn modelId="{7C912542-9A85-B047-8B9C-012ED67A1EBB}" type="presParOf" srcId="{87080F31-B910-0E4C-9A89-C283A7D60A03}" destId="{A1485F8E-CF9B-9544-B3FD-11DD53D59C29}" srcOrd="3" destOrd="0" presId="urn:microsoft.com/office/officeart/2005/8/layout/vList2"/>
    <dgm:cxn modelId="{892267D2-98C0-1C46-B058-8D32F56086A6}" type="presParOf" srcId="{87080F31-B910-0E4C-9A89-C283A7D60A03}" destId="{7EBDD0CC-0701-F74E-8EEF-AF6324EBC4EC}" srcOrd="4" destOrd="0" presId="urn:microsoft.com/office/officeart/2005/8/layout/vList2"/>
    <dgm:cxn modelId="{3B6D800B-E328-7E48-840B-2777BF892D84}" type="presParOf" srcId="{87080F31-B910-0E4C-9A89-C283A7D60A03}" destId="{99E91615-E3C3-C742-9AFA-DE2A7A2B3F0A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75D21F5-79C3-8E4C-8230-0600927AB0A9}">
      <dsp:nvSpPr>
        <dsp:cNvPr id="0" name=""/>
        <dsp:cNvSpPr/>
      </dsp:nvSpPr>
      <dsp:spPr>
        <a:xfrm>
          <a:off x="2371" y="1247"/>
          <a:ext cx="6594494" cy="1391353"/>
        </a:xfrm>
        <a:prstGeom prst="roundRect">
          <a:avLst>
            <a:gd name="adj" fmla="val 10000"/>
          </a:avLst>
        </a:prstGeom>
        <a:solidFill>
          <a:srgbClr val="7BBAD7"/>
        </a:solidFill>
        <a:ln w="12700" cap="flat" cmpd="sng" algn="ctr">
          <a:noFill/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500" kern="1200" baseline="0"/>
            <a:t>Theoretische Grundlagen</a:t>
          </a:r>
          <a:endParaRPr lang="en-DE" sz="3500" kern="1200"/>
        </a:p>
      </dsp:txBody>
      <dsp:txXfrm>
        <a:off x="43122" y="41998"/>
        <a:ext cx="6512992" cy="1309851"/>
      </dsp:txXfrm>
    </dsp:sp>
    <dsp:sp modelId="{93EDA070-7A67-DF40-BA36-6037BC5E4AF8}">
      <dsp:nvSpPr>
        <dsp:cNvPr id="0" name=""/>
        <dsp:cNvSpPr/>
      </dsp:nvSpPr>
      <dsp:spPr>
        <a:xfrm>
          <a:off x="2371" y="1566372"/>
          <a:ext cx="2081595" cy="1391353"/>
        </a:xfrm>
        <a:prstGeom prst="roundRect">
          <a:avLst>
            <a:gd name="adj" fmla="val 10000"/>
          </a:avLst>
        </a:prstGeom>
        <a:solidFill>
          <a:srgbClr val="7BBAD7"/>
        </a:solidFill>
        <a:ln w="12700" cap="flat" cmpd="sng" algn="ctr">
          <a:noFill/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DE" sz="2500" kern="1200"/>
            <a:t>Hardware</a:t>
          </a:r>
        </a:p>
      </dsp:txBody>
      <dsp:txXfrm>
        <a:off x="43122" y="1607123"/>
        <a:ext cx="2000093" cy="1309851"/>
      </dsp:txXfrm>
    </dsp:sp>
    <dsp:sp modelId="{074A0773-46AF-1841-9D54-193009923106}">
      <dsp:nvSpPr>
        <dsp:cNvPr id="0" name=""/>
        <dsp:cNvSpPr/>
      </dsp:nvSpPr>
      <dsp:spPr>
        <a:xfrm>
          <a:off x="2258821" y="1566372"/>
          <a:ext cx="2081595" cy="1391353"/>
        </a:xfrm>
        <a:prstGeom prst="roundRect">
          <a:avLst>
            <a:gd name="adj" fmla="val 10000"/>
          </a:avLst>
        </a:prstGeom>
        <a:solidFill>
          <a:srgbClr val="7BBAD7"/>
        </a:solidFill>
        <a:ln w="12700" cap="flat" cmpd="sng" algn="ctr">
          <a:noFill/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DE" sz="2500" kern="1200"/>
            <a:t>Middleware</a:t>
          </a:r>
        </a:p>
      </dsp:txBody>
      <dsp:txXfrm>
        <a:off x="2299572" y="1607123"/>
        <a:ext cx="2000093" cy="1309851"/>
      </dsp:txXfrm>
    </dsp:sp>
    <dsp:sp modelId="{C799B215-78AF-7247-B067-FB18BD6FD136}">
      <dsp:nvSpPr>
        <dsp:cNvPr id="0" name=""/>
        <dsp:cNvSpPr/>
      </dsp:nvSpPr>
      <dsp:spPr>
        <a:xfrm>
          <a:off x="4515270" y="1566372"/>
          <a:ext cx="2081595" cy="1391353"/>
        </a:xfrm>
        <a:prstGeom prst="roundRect">
          <a:avLst>
            <a:gd name="adj" fmla="val 10000"/>
          </a:avLst>
        </a:prstGeom>
        <a:solidFill>
          <a:srgbClr val="7BBAD7"/>
        </a:solidFill>
        <a:ln w="12700" cap="flat" cmpd="sng" algn="ctr">
          <a:noFill/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DE" sz="2500" kern="1200"/>
            <a:t>Frontend</a:t>
          </a:r>
        </a:p>
      </dsp:txBody>
      <dsp:txXfrm>
        <a:off x="4556021" y="1607123"/>
        <a:ext cx="2000093" cy="130985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7D22F6-78B5-5649-B013-FCFC97631611}">
      <dsp:nvSpPr>
        <dsp:cNvPr id="0" name=""/>
        <dsp:cNvSpPr/>
      </dsp:nvSpPr>
      <dsp:spPr>
        <a:xfrm>
          <a:off x="4995" y="2671"/>
          <a:ext cx="10537935" cy="111088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noFill/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4800" kern="1200" dirty="0"/>
            <a:t>Theoretische Grundlagen</a:t>
          </a:r>
          <a:endParaRPr lang="en-DE" sz="4800" kern="1200" dirty="0"/>
        </a:p>
      </dsp:txBody>
      <dsp:txXfrm>
        <a:off x="37532" y="35208"/>
        <a:ext cx="10472861" cy="1045807"/>
      </dsp:txXfrm>
    </dsp:sp>
    <dsp:sp modelId="{78F8A173-94B4-EF40-8D29-439523FC8D19}">
      <dsp:nvSpPr>
        <dsp:cNvPr id="0" name=""/>
        <dsp:cNvSpPr/>
      </dsp:nvSpPr>
      <dsp:spPr>
        <a:xfrm>
          <a:off x="4995" y="1291218"/>
          <a:ext cx="2555637" cy="111088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 val="91000"/>
          </a:schemeClr>
        </a:solidFill>
        <a:ln w="19050" cap="flat" cmpd="sng" algn="ctr">
          <a:noFill/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/>
            <a:t>Hardware:</a:t>
          </a:r>
          <a:endParaRPr lang="en-DE" sz="1600" kern="1200"/>
        </a:p>
      </dsp:txBody>
      <dsp:txXfrm>
        <a:off x="37532" y="1323755"/>
        <a:ext cx="2490563" cy="1045807"/>
      </dsp:txXfrm>
    </dsp:sp>
    <dsp:sp modelId="{83B79B81-5359-DD4E-87FA-A2F83A00426D}">
      <dsp:nvSpPr>
        <dsp:cNvPr id="0" name=""/>
        <dsp:cNvSpPr/>
      </dsp:nvSpPr>
      <dsp:spPr>
        <a:xfrm>
          <a:off x="4995" y="2579766"/>
          <a:ext cx="1251536" cy="111088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 val="81000"/>
          </a:schemeClr>
        </a:solidFill>
        <a:ln w="19050" cap="flat" cmpd="sng" algn="ctr">
          <a:noFill/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/>
            <a:t>ESP32-Microcontroller mit C++</a:t>
          </a:r>
          <a:endParaRPr lang="en-DE" sz="1200" kern="1200"/>
        </a:p>
      </dsp:txBody>
      <dsp:txXfrm>
        <a:off x="37532" y="2612303"/>
        <a:ext cx="1186462" cy="1045807"/>
      </dsp:txXfrm>
    </dsp:sp>
    <dsp:sp modelId="{85F86110-8023-1A46-9642-C354908CEBD7}">
      <dsp:nvSpPr>
        <dsp:cNvPr id="0" name=""/>
        <dsp:cNvSpPr/>
      </dsp:nvSpPr>
      <dsp:spPr>
        <a:xfrm>
          <a:off x="1309096" y="2579766"/>
          <a:ext cx="1251536" cy="111088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 val="81000"/>
          </a:schemeClr>
        </a:solidFill>
        <a:ln w="19050" cap="flat" cmpd="sng" algn="ctr">
          <a:noFill/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/>
            <a:t>Sensoren</a:t>
          </a:r>
          <a:endParaRPr lang="en-DE" sz="1200" kern="1200"/>
        </a:p>
      </dsp:txBody>
      <dsp:txXfrm>
        <a:off x="1341633" y="2612303"/>
        <a:ext cx="1186462" cy="1045807"/>
      </dsp:txXfrm>
    </dsp:sp>
    <dsp:sp modelId="{5859DBDF-ED64-804E-BDF1-FEA291E6FABE}">
      <dsp:nvSpPr>
        <dsp:cNvPr id="0" name=""/>
        <dsp:cNvSpPr/>
      </dsp:nvSpPr>
      <dsp:spPr>
        <a:xfrm>
          <a:off x="2665761" y="1291218"/>
          <a:ext cx="3859737" cy="111088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 val="91000"/>
          </a:schemeClr>
        </a:solidFill>
        <a:ln w="19050" cap="flat" cmpd="sng" algn="ctr">
          <a:noFill/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/>
            <a:t>Middleware:</a:t>
          </a:r>
          <a:endParaRPr lang="en-DE" sz="1600" kern="1200"/>
        </a:p>
      </dsp:txBody>
      <dsp:txXfrm>
        <a:off x="2698298" y="1323755"/>
        <a:ext cx="3794663" cy="1045807"/>
      </dsp:txXfrm>
    </dsp:sp>
    <dsp:sp modelId="{674AAFDC-EFDD-4947-B64C-236C3905BAA4}">
      <dsp:nvSpPr>
        <dsp:cNvPr id="0" name=""/>
        <dsp:cNvSpPr/>
      </dsp:nvSpPr>
      <dsp:spPr>
        <a:xfrm>
          <a:off x="2665761" y="2579766"/>
          <a:ext cx="1251536" cy="111088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 val="81000"/>
          </a:schemeClr>
        </a:solidFill>
        <a:ln w="19050" cap="flat" cmpd="sng" algn="ctr">
          <a:noFill/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/>
            <a:t>Python</a:t>
          </a:r>
          <a:endParaRPr lang="en-DE" sz="1200" kern="1200"/>
        </a:p>
      </dsp:txBody>
      <dsp:txXfrm>
        <a:off x="2698298" y="2612303"/>
        <a:ext cx="1186462" cy="1045807"/>
      </dsp:txXfrm>
    </dsp:sp>
    <dsp:sp modelId="{468E6770-D4D8-954D-AEB7-27798A6A3933}">
      <dsp:nvSpPr>
        <dsp:cNvPr id="0" name=""/>
        <dsp:cNvSpPr/>
      </dsp:nvSpPr>
      <dsp:spPr>
        <a:xfrm>
          <a:off x="3969862" y="2579766"/>
          <a:ext cx="1251536" cy="111088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 val="81000"/>
          </a:schemeClr>
        </a:solidFill>
        <a:ln w="19050" cap="flat" cmpd="sng" algn="ctr">
          <a:noFill/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/>
            <a:t>Mqtt mit Mosquitto</a:t>
          </a:r>
          <a:endParaRPr lang="en-DE" sz="1200" kern="1200"/>
        </a:p>
      </dsp:txBody>
      <dsp:txXfrm>
        <a:off x="4002399" y="2612303"/>
        <a:ext cx="1186462" cy="1045807"/>
      </dsp:txXfrm>
    </dsp:sp>
    <dsp:sp modelId="{730B8B0E-E025-CB42-84B0-D277E01A21CC}">
      <dsp:nvSpPr>
        <dsp:cNvPr id="0" name=""/>
        <dsp:cNvSpPr/>
      </dsp:nvSpPr>
      <dsp:spPr>
        <a:xfrm>
          <a:off x="5273963" y="2579766"/>
          <a:ext cx="1251536" cy="111088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 val="81000"/>
          </a:schemeClr>
        </a:solidFill>
        <a:ln w="19050" cap="flat" cmpd="sng" algn="ctr">
          <a:noFill/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/>
            <a:t>Postgres-Datenbank</a:t>
          </a:r>
          <a:endParaRPr lang="en-DE" sz="1200" kern="1200"/>
        </a:p>
      </dsp:txBody>
      <dsp:txXfrm>
        <a:off x="5306500" y="2612303"/>
        <a:ext cx="1186462" cy="1045807"/>
      </dsp:txXfrm>
    </dsp:sp>
    <dsp:sp modelId="{FB5E5E97-82DD-0B46-922F-776154D5F514}">
      <dsp:nvSpPr>
        <dsp:cNvPr id="0" name=""/>
        <dsp:cNvSpPr/>
      </dsp:nvSpPr>
      <dsp:spPr>
        <a:xfrm>
          <a:off x="6630628" y="1291218"/>
          <a:ext cx="2555637" cy="111088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 val="91000"/>
          </a:schemeClr>
        </a:solidFill>
        <a:ln w="19050" cap="flat" cmpd="sng" algn="ctr">
          <a:noFill/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Web:</a:t>
          </a:r>
          <a:endParaRPr lang="en-DE" sz="1600" kern="1200" dirty="0"/>
        </a:p>
      </dsp:txBody>
      <dsp:txXfrm>
        <a:off x="6663165" y="1323755"/>
        <a:ext cx="2490563" cy="1045807"/>
      </dsp:txXfrm>
    </dsp:sp>
    <dsp:sp modelId="{6A794605-9BDE-4D4E-9492-43621A202373}">
      <dsp:nvSpPr>
        <dsp:cNvPr id="0" name=""/>
        <dsp:cNvSpPr/>
      </dsp:nvSpPr>
      <dsp:spPr>
        <a:xfrm>
          <a:off x="6630628" y="2579766"/>
          <a:ext cx="1251536" cy="111088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 val="81000"/>
          </a:schemeClr>
        </a:solidFill>
        <a:ln w="19050" cap="flat" cmpd="sng" algn="ctr">
          <a:noFill/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/>
            <a:t>Flask</a:t>
          </a:r>
          <a:endParaRPr lang="en-DE" sz="1200" kern="1200"/>
        </a:p>
      </dsp:txBody>
      <dsp:txXfrm>
        <a:off x="6663165" y="2612303"/>
        <a:ext cx="1186462" cy="1045807"/>
      </dsp:txXfrm>
    </dsp:sp>
    <dsp:sp modelId="{23246381-6B34-A844-85CD-7092A5776FA8}">
      <dsp:nvSpPr>
        <dsp:cNvPr id="0" name=""/>
        <dsp:cNvSpPr/>
      </dsp:nvSpPr>
      <dsp:spPr>
        <a:xfrm>
          <a:off x="7934729" y="2579766"/>
          <a:ext cx="1251536" cy="111088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 val="81000"/>
          </a:schemeClr>
        </a:solidFill>
        <a:ln w="19050" cap="flat" cmpd="sng" algn="ctr">
          <a:noFill/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/>
            <a:t>Bootstrap</a:t>
          </a:r>
          <a:endParaRPr lang="en-DE" sz="1200" kern="1200"/>
        </a:p>
      </dsp:txBody>
      <dsp:txXfrm>
        <a:off x="7967266" y="2612303"/>
        <a:ext cx="1186462" cy="1045807"/>
      </dsp:txXfrm>
    </dsp:sp>
    <dsp:sp modelId="{F49E4C60-AA8D-254E-B462-CD11C512AE6F}">
      <dsp:nvSpPr>
        <dsp:cNvPr id="0" name=""/>
        <dsp:cNvSpPr/>
      </dsp:nvSpPr>
      <dsp:spPr>
        <a:xfrm>
          <a:off x="9291394" y="1291218"/>
          <a:ext cx="1251536" cy="111088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 val="91000"/>
          </a:schemeClr>
        </a:solidFill>
        <a:ln w="19050" cap="flat" cmpd="sng" algn="ctr">
          <a:noFill/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300" kern="1200"/>
            <a:t>Virtualization:</a:t>
          </a:r>
          <a:endParaRPr lang="en-DE" sz="1300" kern="1200"/>
        </a:p>
      </dsp:txBody>
      <dsp:txXfrm>
        <a:off x="9323931" y="1323755"/>
        <a:ext cx="1186462" cy="1045807"/>
      </dsp:txXfrm>
    </dsp:sp>
    <dsp:sp modelId="{EB1FCF54-195B-9540-BD93-769F783443D9}">
      <dsp:nvSpPr>
        <dsp:cNvPr id="0" name=""/>
        <dsp:cNvSpPr/>
      </dsp:nvSpPr>
      <dsp:spPr>
        <a:xfrm>
          <a:off x="9291394" y="2579766"/>
          <a:ext cx="1251536" cy="111088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 val="81000"/>
          </a:schemeClr>
        </a:solidFill>
        <a:ln w="19050" cap="flat" cmpd="sng" algn="ctr">
          <a:noFill/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/>
            <a:t>Docker</a:t>
          </a:r>
          <a:endParaRPr lang="en-DE" sz="1200" kern="1200"/>
        </a:p>
      </dsp:txBody>
      <dsp:txXfrm>
        <a:off x="9323931" y="2612303"/>
        <a:ext cx="1186462" cy="104580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C58FA4-6FFF-AF44-9FF5-4A2359042E2B}">
      <dsp:nvSpPr>
        <dsp:cNvPr id="0" name=""/>
        <dsp:cNvSpPr/>
      </dsp:nvSpPr>
      <dsp:spPr>
        <a:xfrm>
          <a:off x="0" y="426896"/>
          <a:ext cx="7303078" cy="1456875"/>
        </a:xfrm>
        <a:prstGeom prst="rect">
          <a:avLst/>
        </a:prstGeom>
        <a:solidFill>
          <a:srgbClr val="2E8FB7">
            <a:alpha val="20000"/>
          </a:srgbClr>
        </a:solidFill>
        <a:ln w="12700" cap="flat" cmpd="sng" algn="ctr">
          <a:solidFill>
            <a:srgbClr val="2E8FB7">
              <a:alpha val="4000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66800" tIns="520700" rIns="566800" bIns="177800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DE" sz="2500" kern="1200"/>
            <a:t>Parallel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DE" sz="2500" kern="1200"/>
            <a:t>Kanban Board über Github</a:t>
          </a:r>
        </a:p>
      </dsp:txBody>
      <dsp:txXfrm>
        <a:off x="0" y="426896"/>
        <a:ext cx="7303078" cy="1456875"/>
      </dsp:txXfrm>
    </dsp:sp>
    <dsp:sp modelId="{8953350D-5116-CF42-A37C-80F42E497BD7}">
      <dsp:nvSpPr>
        <dsp:cNvPr id="0" name=""/>
        <dsp:cNvSpPr/>
      </dsp:nvSpPr>
      <dsp:spPr>
        <a:xfrm>
          <a:off x="365153" y="57896"/>
          <a:ext cx="5112154" cy="738000"/>
        </a:xfrm>
        <a:prstGeom prst="roundRect">
          <a:avLst/>
        </a:prstGeom>
        <a:solidFill>
          <a:srgbClr val="2E8FB7"/>
        </a:solidFill>
        <a:ln w="12700" cap="flat" cmpd="sng" algn="ctr">
          <a:solidFill>
            <a:srgbClr val="2E8FB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3227" tIns="0" rIns="193227" bIns="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DE" sz="2500" kern="1200"/>
            <a:t>Vorgehensweise:</a:t>
          </a:r>
        </a:p>
      </dsp:txBody>
      <dsp:txXfrm>
        <a:off x="401179" y="93922"/>
        <a:ext cx="5040102" cy="665948"/>
      </dsp:txXfrm>
    </dsp:sp>
    <dsp:sp modelId="{E55011C6-A2AC-D14C-8E14-5E492E389AD1}">
      <dsp:nvSpPr>
        <dsp:cNvPr id="0" name=""/>
        <dsp:cNvSpPr/>
      </dsp:nvSpPr>
      <dsp:spPr>
        <a:xfrm>
          <a:off x="0" y="2387772"/>
          <a:ext cx="7303078" cy="2283750"/>
        </a:xfrm>
        <a:prstGeom prst="rect">
          <a:avLst/>
        </a:prstGeom>
        <a:solidFill>
          <a:srgbClr val="2E8FB7">
            <a:alpha val="20000"/>
          </a:srgbClr>
        </a:solidFill>
        <a:ln w="12700" cap="flat" cmpd="sng" algn="ctr">
          <a:solidFill>
            <a:srgbClr val="2E8FB7">
              <a:alpha val="4000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66800" tIns="520700" rIns="566800" bIns="177800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DE" sz="2500" kern="1200"/>
            <a:t>Sensortheorie (Alina)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DE" sz="2500" kern="1200"/>
            <a:t>Hardware/arduino (Lukas)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DE" sz="2500" kern="1200"/>
            <a:t>Middleware (Ayman)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DE" sz="2500" kern="1200"/>
            <a:t>Web/Frontend (Phillip)</a:t>
          </a:r>
        </a:p>
      </dsp:txBody>
      <dsp:txXfrm>
        <a:off x="0" y="2387772"/>
        <a:ext cx="7303078" cy="2283750"/>
      </dsp:txXfrm>
    </dsp:sp>
    <dsp:sp modelId="{F50BD6DF-E3BF-8246-A711-657398D60284}">
      <dsp:nvSpPr>
        <dsp:cNvPr id="0" name=""/>
        <dsp:cNvSpPr/>
      </dsp:nvSpPr>
      <dsp:spPr>
        <a:xfrm>
          <a:off x="365153" y="2018771"/>
          <a:ext cx="5112154" cy="738000"/>
        </a:xfrm>
        <a:prstGeom prst="roundRect">
          <a:avLst/>
        </a:prstGeom>
        <a:solidFill>
          <a:srgbClr val="2E8FB7"/>
        </a:solidFill>
        <a:ln w="12700" cap="flat" cmpd="sng" algn="ctr">
          <a:solidFill>
            <a:srgbClr val="2E8FB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3227" tIns="0" rIns="193227" bIns="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DE" sz="2500" kern="1200"/>
            <a:t>Bereiche:</a:t>
          </a:r>
        </a:p>
      </dsp:txBody>
      <dsp:txXfrm>
        <a:off x="401179" y="2054797"/>
        <a:ext cx="5040102" cy="66594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1802EC-4AA4-1A4E-A4E4-037790D9ABBF}">
      <dsp:nvSpPr>
        <dsp:cNvPr id="0" name=""/>
        <dsp:cNvSpPr/>
      </dsp:nvSpPr>
      <dsp:spPr>
        <a:xfrm>
          <a:off x="301039" y="50866"/>
          <a:ext cx="5838310" cy="647595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4925" cap="flat" cmpd="sng" algn="ctr">
          <a:solidFill>
            <a:srgbClr val="7BBA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700" kern="1200"/>
            <a:t>Vorteil:</a:t>
          </a:r>
          <a:endParaRPr lang="en-DE" sz="2700" kern="1200"/>
        </a:p>
      </dsp:txBody>
      <dsp:txXfrm>
        <a:off x="332652" y="82479"/>
        <a:ext cx="5775084" cy="584369"/>
      </dsp:txXfrm>
    </dsp:sp>
    <dsp:sp modelId="{22061B62-263E-E641-A271-36C68BB81C54}">
      <dsp:nvSpPr>
        <dsp:cNvPr id="0" name=""/>
        <dsp:cNvSpPr/>
      </dsp:nvSpPr>
      <dsp:spPr>
        <a:xfrm>
          <a:off x="0" y="719245"/>
          <a:ext cx="11012978" cy="10898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9662" tIns="34290" rIns="192024" bIns="34290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DE" sz="2100" kern="1200"/>
            <a:t>Loose Coupling</a:t>
          </a:r>
          <a:endParaRPr lang="en-DE" sz="2100" kern="120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DE" sz="2100" kern="1200"/>
            <a:t>Gute </a:t>
          </a:r>
          <a:r>
            <a:rPr lang="de-DE" sz="2100" b="1" kern="1200"/>
            <a:t>Skalierbarkeit</a:t>
          </a:r>
          <a:endParaRPr lang="en-DE" sz="2100" b="1" kern="120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DE" sz="2100" kern="1200"/>
            <a:t>Hohe Kohäsion</a:t>
          </a:r>
          <a:endParaRPr lang="en-DE" sz="2100" kern="1200"/>
        </a:p>
      </dsp:txBody>
      <dsp:txXfrm>
        <a:off x="0" y="719245"/>
        <a:ext cx="11012978" cy="1089854"/>
      </dsp:txXfrm>
    </dsp:sp>
    <dsp:sp modelId="{DDD2B1BA-F7BD-6543-818F-2BF6597C89C6}">
      <dsp:nvSpPr>
        <dsp:cNvPr id="0" name=""/>
        <dsp:cNvSpPr/>
      </dsp:nvSpPr>
      <dsp:spPr>
        <a:xfrm>
          <a:off x="301039" y="1788318"/>
          <a:ext cx="5838310" cy="647595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4925" cap="flat" cmpd="sng" algn="ctr">
          <a:solidFill>
            <a:srgbClr val="7BBA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700" kern="1200"/>
            <a:t>Nachteil: </a:t>
          </a:r>
          <a:endParaRPr lang="en-DE" sz="2700" kern="1200"/>
        </a:p>
      </dsp:txBody>
      <dsp:txXfrm>
        <a:off x="332652" y="1819931"/>
        <a:ext cx="5775084" cy="584369"/>
      </dsp:txXfrm>
    </dsp:sp>
    <dsp:sp modelId="{A1485F8E-CF9B-9544-B3FD-11DD53D59C29}">
      <dsp:nvSpPr>
        <dsp:cNvPr id="0" name=""/>
        <dsp:cNvSpPr/>
      </dsp:nvSpPr>
      <dsp:spPr>
        <a:xfrm>
          <a:off x="0" y="2456695"/>
          <a:ext cx="11012978" cy="4471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9662" tIns="34290" rIns="192024" bIns="34290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DE" sz="2100" kern="1200"/>
            <a:t>Security</a:t>
          </a:r>
          <a:endParaRPr lang="en-DE" sz="2100" kern="1200"/>
        </a:p>
      </dsp:txBody>
      <dsp:txXfrm>
        <a:off x="0" y="2456695"/>
        <a:ext cx="11012978" cy="447120"/>
      </dsp:txXfrm>
    </dsp:sp>
    <dsp:sp modelId="{7EBDD0CC-0701-F74E-8EEF-AF6324EBC4EC}">
      <dsp:nvSpPr>
        <dsp:cNvPr id="0" name=""/>
        <dsp:cNvSpPr/>
      </dsp:nvSpPr>
      <dsp:spPr>
        <a:xfrm>
          <a:off x="301039" y="2883035"/>
          <a:ext cx="5838310" cy="647595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4925" cap="flat" cmpd="sng" algn="ctr">
          <a:solidFill>
            <a:srgbClr val="7BBA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de-DE" sz="2700" kern="1200" err="1"/>
            <a:t>Learnings</a:t>
          </a:r>
          <a:r>
            <a:rPr lang="de-DE" sz="2700" kern="1200"/>
            <a:t>:</a:t>
          </a:r>
          <a:endParaRPr lang="en-DE" sz="2700" kern="1200"/>
        </a:p>
      </dsp:txBody>
      <dsp:txXfrm>
        <a:off x="332652" y="2914648"/>
        <a:ext cx="5775084" cy="584369"/>
      </dsp:txXfrm>
    </dsp:sp>
    <dsp:sp modelId="{99E91615-E3C3-C742-9AFA-DE2A7A2B3F0A}">
      <dsp:nvSpPr>
        <dsp:cNvPr id="0" name=""/>
        <dsp:cNvSpPr/>
      </dsp:nvSpPr>
      <dsp:spPr>
        <a:xfrm>
          <a:off x="0" y="3551410"/>
          <a:ext cx="11012978" cy="14531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9662" tIns="34290" rIns="192024" bIns="34290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DE" sz="2100" kern="1200"/>
            <a:t>Praktische Arbeit mit </a:t>
          </a:r>
          <a:r>
            <a:rPr lang="de-DE" sz="2100" b="1" kern="1200"/>
            <a:t>Message-Broker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DE" sz="2100" kern="1200"/>
            <a:t>Vertiefung in </a:t>
          </a:r>
          <a:r>
            <a:rPr lang="de-DE" sz="2100" b="1" kern="1200" err="1"/>
            <a:t>Containerization</a:t>
          </a:r>
          <a:endParaRPr lang="de-DE" sz="2100" b="1" kern="120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DE" sz="2100" kern="1200"/>
            <a:t>Grundsätzliche Funktionsweise von </a:t>
          </a:r>
          <a:r>
            <a:rPr lang="de-DE" sz="2100" b="1" kern="1200"/>
            <a:t>Sensor-Systemen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DE" sz="2100" kern="1200"/>
            <a:t>Arbeiten mit Hardware</a:t>
          </a:r>
        </a:p>
      </dsp:txBody>
      <dsp:txXfrm>
        <a:off x="0" y="3551410"/>
        <a:ext cx="11012978" cy="145314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0EC026C9-4C52-4B60-A858-A50E4BE56DA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A6160113-35DB-4BB4-9269-631D6FEB5E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D81D2E07-61AE-4317-9BBD-818CA19849D1}" type="datetime1">
              <a:rPr lang="de-DE" smtClean="0"/>
              <a:t>01.02.22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F40E5BB-A291-4B94-8433-B9D3F16854C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857D678-038E-42A6-961E-EAB034DB470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1DE7DFA-63CC-4ED7-B30E-ACF88B4B893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5009129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de-DE" noProof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C989848E-05DD-49D4-B957-315AAA352686}" type="datetime1">
              <a:rPr lang="de-DE" noProof="0" smtClean="0"/>
              <a:t>01.02.22</a:t>
            </a:fld>
            <a:endParaRPr lang="de-DE" noProof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de-DE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de-DE" noProof="0"/>
              <a:t>Textmasterformat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de-DE" noProof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798C5307-140F-447F-BCBA-BB92E3A2906B}" type="slidenum">
              <a:rPr lang="de-DE" noProof="0" smtClean="0"/>
              <a:t>‹#›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103315437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98C5307-140F-447F-BCBA-BB92E3A2906B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016374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98C5307-140F-447F-BCBA-BB92E3A2906B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872791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98C5307-140F-447F-BCBA-BB92E3A2906B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943795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98C5307-140F-447F-BCBA-BB92E3A2906B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863069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98C5307-140F-447F-BCBA-BB92E3A2906B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774924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98C5307-140F-447F-BCBA-BB92E3A2906B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888422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98C5307-140F-447F-BCBA-BB92E3A2906B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030129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98C5307-140F-447F-BCBA-BB92E3A2906B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871970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98C5307-140F-447F-BCBA-BB92E3A2906B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124726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98C5307-140F-447F-BCBA-BB92E3A2906B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474916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98C5307-140F-447F-BCBA-BB92E3A2906B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572401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98C5307-140F-447F-BCBA-BB92E3A2906B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5967157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98C5307-140F-447F-BCBA-BB92E3A2906B}" type="slidenum">
              <a:rPr lang="de-DE" smtClean="0"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7170660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98C5307-140F-447F-BCBA-BB92E3A2906B}" type="slidenum">
              <a:rPr lang="de-DE" smtClean="0"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4566987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98C5307-140F-447F-BCBA-BB92E3A2906B}" type="slidenum">
              <a:rPr lang="de-DE" smtClean="0"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2825466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98C5307-140F-447F-BCBA-BB92E3A2906B}" type="slidenum">
              <a:rPr lang="de-DE" smtClean="0"/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2416810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98C5307-140F-447F-BCBA-BB92E3A2906B}" type="slidenum">
              <a:rPr lang="de-DE" smtClean="0"/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7343695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98C5307-140F-447F-BCBA-BB92E3A2906B}" type="slidenum">
              <a:rPr lang="de-DE" smtClean="0"/>
              <a:t>34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314721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98C5307-140F-447F-BCBA-BB92E3A2906B}" type="slidenum">
              <a:rPr lang="de-DE" smtClean="0"/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686045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29094F-44ED-46E6-A51E-52761DD3C888}" type="slidenum">
              <a:rPr kumimoji="0" lang="de-DE" sz="1200" b="0" i="0" u="none" strike="noStrike" kern="1200" cap="none" spc="0" normalizeH="0" baseline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de-DE" sz="1200" b="0" i="0" u="none" strike="noStrike" kern="1200" cap="none" spc="0" normalizeH="0" baseline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049077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29094F-44ED-46E6-A51E-52761DD3C888}" type="slidenum">
              <a:rPr kumimoji="0" lang="de-DE" sz="1200" b="0" i="0" u="none" strike="noStrike" kern="1200" cap="none" spc="0" normalizeH="0" baseline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de-DE" sz="1200" b="0" i="0" u="none" strike="noStrike" kern="1200" cap="none" spc="0" normalizeH="0" baseline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120758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98C5307-140F-447F-BCBA-BB92E3A2906B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134251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98C5307-140F-447F-BCBA-BB92E3A2906B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382129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98C5307-140F-447F-BCBA-BB92E3A2906B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313894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98C5307-140F-447F-BCBA-BB92E3A2906B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690480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98C5307-140F-447F-BCBA-BB92E3A2906B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244160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hteck 7">
            <a:extLst>
              <a:ext uri="{FF2B5EF4-FFF2-40B4-BE49-F238E27FC236}">
                <a16:creationId xmlns:a16="http://schemas.microsoft.com/office/drawing/2014/main" id="{14FD2957-8595-499F-896A-E9A0888D05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1C44A184-010C-483F-8B5A-3D1E7E6EF9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115300" cy="6858000"/>
          </a:xfrm>
          <a:prstGeom prst="rect">
            <a:avLst/>
          </a:prstGeom>
          <a:solidFill>
            <a:srgbClr val="7BBA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CAB4C3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9582A2E2-E6DD-4321-B03A-F6C071C1BB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9044" y="753034"/>
            <a:ext cx="6815446" cy="3887390"/>
          </a:xfrm>
        </p:spPr>
        <p:txBody>
          <a:bodyPr rtlCol="0" anchor="t">
            <a:normAutofit/>
          </a:bodyPr>
          <a:lstStyle>
            <a:lvl1pPr>
              <a:defRPr sz="8500" spc="-2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Mastertitelformat bearbeiten</a:t>
            </a:r>
          </a:p>
        </p:txBody>
      </p:sp>
      <p:sp>
        <p:nvSpPr>
          <p:cNvPr id="11" name="Untertitel 2">
            <a:extLst>
              <a:ext uri="{FF2B5EF4-FFF2-40B4-BE49-F238E27FC236}">
                <a16:creationId xmlns:a16="http://schemas.microsoft.com/office/drawing/2014/main" id="{D21B6D9B-E3FB-48D2-A477-5B73E22166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9045" y="4640424"/>
            <a:ext cx="6437555" cy="1303176"/>
          </a:xfrm>
        </p:spPr>
        <p:txBody>
          <a:bodyPr rtlCol="0" anchor="b">
            <a:normAutofit/>
          </a:bodyPr>
          <a:lstStyle>
            <a:lvl1pPr marL="0" indent="0">
              <a:buNone/>
              <a:defRPr sz="2800" b="1">
                <a:solidFill>
                  <a:srgbClr val="8A614D"/>
                </a:solidFill>
              </a:defRPr>
            </a:lvl1pPr>
          </a:lstStyle>
          <a:p>
            <a:pPr rtl="0"/>
            <a:r>
              <a:rPr lang="de-DE" noProof="0"/>
              <a:t>Master-Untertitelformat bearbeiten</a:t>
            </a:r>
          </a:p>
        </p:txBody>
      </p:sp>
      <p:sp>
        <p:nvSpPr>
          <p:cNvPr id="18" name="Bildplatzhalter 16">
            <a:extLst>
              <a:ext uri="{FF2B5EF4-FFF2-40B4-BE49-F238E27FC236}">
                <a16:creationId xmlns:a16="http://schemas.microsoft.com/office/drawing/2014/main" id="{38823550-6B12-4BFD-9C91-668B623E353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105876" y="0"/>
            <a:ext cx="4082983" cy="6858000"/>
          </a:xfr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de-DE" noProof="0"/>
              <a:t>Zum Hinzufügen eines Fotos klicken</a:t>
            </a:r>
          </a:p>
        </p:txBody>
      </p:sp>
    </p:spTree>
    <p:extLst>
      <p:ext uri="{BB962C8B-B14F-4D97-AF65-F5344CB8AC3E}">
        <p14:creationId xmlns:p14="http://schemas.microsoft.com/office/powerpoint/2010/main" val="37062243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 Spal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>
            <a:extLst>
              <a:ext uri="{FF2B5EF4-FFF2-40B4-BE49-F238E27FC236}">
                <a16:creationId xmlns:a16="http://schemas.microsoft.com/office/drawing/2014/main" id="{D5F516FD-E4AF-4BA2-902A-DA46746557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50467"/>
          </a:xfrm>
          <a:prstGeom prst="rect">
            <a:avLst/>
          </a:prstGeom>
          <a:solidFill>
            <a:srgbClr val="7BBA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7F0F480-E13D-4322-ADF4-56769DC5AF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49680" y="190500"/>
            <a:ext cx="10036292" cy="773776"/>
          </a:xfrm>
        </p:spPr>
        <p:txBody>
          <a:bodyPr rtlCol="0" anchor="ctr"/>
          <a:lstStyle>
            <a:lvl1pPr algn="r">
              <a:lnSpc>
                <a:spcPct val="100000"/>
              </a:lnSpc>
              <a:defRPr spc="-2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Titel durch Klicken hinzufügen</a:t>
            </a:r>
          </a:p>
        </p:txBody>
      </p:sp>
      <p:sp>
        <p:nvSpPr>
          <p:cNvPr id="12" name="Textplatzhalter 30">
            <a:extLst>
              <a:ext uri="{FF2B5EF4-FFF2-40B4-BE49-F238E27FC236}">
                <a16:creationId xmlns:a16="http://schemas.microsoft.com/office/drawing/2014/main" id="{7F0BA818-CA3B-46FD-9A79-7BDC1D9CA71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09243" y="1764139"/>
            <a:ext cx="4756714" cy="597604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 rtl="0"/>
            <a:r>
              <a:rPr lang="de-DE" noProof="0"/>
              <a:t>Untertitel durch Klicken hinzufügen</a:t>
            </a:r>
          </a:p>
        </p:txBody>
      </p:sp>
      <p:sp>
        <p:nvSpPr>
          <p:cNvPr id="17" name="Textplatzhalter 15">
            <a:extLst>
              <a:ext uri="{FF2B5EF4-FFF2-40B4-BE49-F238E27FC236}">
                <a16:creationId xmlns:a16="http://schemas.microsoft.com/office/drawing/2014/main" id="{4EAD007E-B9BB-4C9F-BDC8-127A77F0F96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09243" y="2374900"/>
            <a:ext cx="4756714" cy="3365500"/>
          </a:xfrm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14" name="Textplatzhalter 30">
            <a:extLst>
              <a:ext uri="{FF2B5EF4-FFF2-40B4-BE49-F238E27FC236}">
                <a16:creationId xmlns:a16="http://schemas.microsoft.com/office/drawing/2014/main" id="{9ECBA1DE-781A-4AA7-86CA-0EBE52A9B41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57467" y="1764031"/>
            <a:ext cx="4756714" cy="597604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 rtl="0"/>
            <a:r>
              <a:rPr lang="de-DE" noProof="0"/>
              <a:t>Untertitel durch Klicken hinzufügen</a:t>
            </a:r>
          </a:p>
        </p:txBody>
      </p:sp>
      <p:sp>
        <p:nvSpPr>
          <p:cNvPr id="18" name="Textplatzhalter 15">
            <a:extLst>
              <a:ext uri="{FF2B5EF4-FFF2-40B4-BE49-F238E27FC236}">
                <a16:creationId xmlns:a16="http://schemas.microsoft.com/office/drawing/2014/main" id="{53A9CA10-3BBC-41E7-A34E-C6CCFEC8205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57467" y="2374900"/>
            <a:ext cx="4756714" cy="3365500"/>
          </a:xfrm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27F3D4E9-1171-434D-AA71-EA27F72E0D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0"/>
            <a:ext cx="4837176" cy="365125"/>
          </a:xfrm>
        </p:spPr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050" b="0" i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Titel der Präsentation</a:t>
            </a:r>
          </a:p>
        </p:txBody>
      </p:sp>
      <p:sp>
        <p:nvSpPr>
          <p:cNvPr id="8" name="Foliennummernplatzhalter 5">
            <a:extLst>
              <a:ext uri="{FF2B5EF4-FFF2-40B4-BE49-F238E27FC236}">
                <a16:creationId xmlns:a16="http://schemas.microsoft.com/office/drawing/2014/main" id="{8B6F95C2-7834-44D3-B93B-79D944E12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de-DE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de-DE" sz="1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93628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3 Spal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EE97352E-C52D-43BE-BCE2-2D71FE0353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50467"/>
          </a:xfrm>
          <a:prstGeom prst="rect">
            <a:avLst/>
          </a:prstGeom>
          <a:solidFill>
            <a:srgbClr val="7BBA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92051A8D-592F-40C1-A65D-E1F17B07C9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79600" y="183988"/>
            <a:ext cx="9406372" cy="803380"/>
          </a:xfrm>
        </p:spPr>
        <p:txBody>
          <a:bodyPr rtlCol="0" anchor="ctr"/>
          <a:lstStyle>
            <a:lvl1pPr algn="r">
              <a:lnSpc>
                <a:spcPct val="100000"/>
              </a:lnSpc>
              <a:defRPr spc="-2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Titel durch Klicken hinzufügen</a:t>
            </a:r>
          </a:p>
        </p:txBody>
      </p:sp>
      <p:sp>
        <p:nvSpPr>
          <p:cNvPr id="8" name="Textplatzhalter 30">
            <a:extLst>
              <a:ext uri="{FF2B5EF4-FFF2-40B4-BE49-F238E27FC236}">
                <a16:creationId xmlns:a16="http://schemas.microsoft.com/office/drawing/2014/main" id="{CF4C4703-C9D4-483C-8E41-17BB7193D01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51300" y="1764193"/>
            <a:ext cx="3327366" cy="597604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 rtl="0"/>
            <a:r>
              <a:rPr lang="de-DE" noProof="0"/>
              <a:t>Untertitel durch Klicken hinzufügen</a:t>
            </a:r>
          </a:p>
        </p:txBody>
      </p:sp>
      <p:sp>
        <p:nvSpPr>
          <p:cNvPr id="14" name="Textplatzhalter 15">
            <a:extLst>
              <a:ext uri="{FF2B5EF4-FFF2-40B4-BE49-F238E27FC236}">
                <a16:creationId xmlns:a16="http://schemas.microsoft.com/office/drawing/2014/main" id="{7393281D-B77A-4BB8-A3E2-49E0F1259DA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51193" y="2374899"/>
            <a:ext cx="3327366" cy="3485573"/>
          </a:xfrm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12" name="Textplatzhalter 30">
            <a:extLst>
              <a:ext uri="{FF2B5EF4-FFF2-40B4-BE49-F238E27FC236}">
                <a16:creationId xmlns:a16="http://schemas.microsoft.com/office/drawing/2014/main" id="{6B205DED-723B-48E3-AE9F-556696225CA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432317" y="1764193"/>
            <a:ext cx="3327366" cy="597604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 rtl="0"/>
            <a:r>
              <a:rPr lang="de-DE" noProof="0"/>
              <a:t>Untertitel durch Klicken hinzufügen</a:t>
            </a:r>
          </a:p>
        </p:txBody>
      </p:sp>
      <p:sp>
        <p:nvSpPr>
          <p:cNvPr id="15" name="Textplatzhalter 15">
            <a:extLst>
              <a:ext uri="{FF2B5EF4-FFF2-40B4-BE49-F238E27FC236}">
                <a16:creationId xmlns:a16="http://schemas.microsoft.com/office/drawing/2014/main" id="{77D63D24-8466-44F3-898F-5CBC42C7681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432317" y="2374899"/>
            <a:ext cx="3327366" cy="3485573"/>
          </a:xfrm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10" name="Textplatzhalter 30">
            <a:extLst>
              <a:ext uri="{FF2B5EF4-FFF2-40B4-BE49-F238E27FC236}">
                <a16:creationId xmlns:a16="http://schemas.microsoft.com/office/drawing/2014/main" id="{F600D1D1-B6A8-4A4E-BC6A-897FE089CBE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25393" y="1764193"/>
            <a:ext cx="3327366" cy="597604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 rtl="0"/>
            <a:r>
              <a:rPr lang="de-DE" noProof="0"/>
              <a:t>Untertitel durch Klicken hinzufügen</a:t>
            </a:r>
          </a:p>
        </p:txBody>
      </p: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A205F643-67E9-4E41-A65F-163C816090B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025393" y="2374899"/>
            <a:ext cx="3327366" cy="3485573"/>
          </a:xfrm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2" name="Fußzeilenplatzhalter 4">
            <a:extLst>
              <a:ext uri="{FF2B5EF4-FFF2-40B4-BE49-F238E27FC236}">
                <a16:creationId xmlns:a16="http://schemas.microsoft.com/office/drawing/2014/main" id="{B0EF04CC-F1B1-495C-BA2F-F28A5D9715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0"/>
            <a:ext cx="4837176" cy="365125"/>
          </a:xfrm>
        </p:spPr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050" b="0" i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Titel der Präsentation</a:t>
            </a:r>
          </a:p>
        </p:txBody>
      </p:sp>
      <p:sp>
        <p:nvSpPr>
          <p:cNvPr id="4" name="Foliennummernplatzhalter 5">
            <a:extLst>
              <a:ext uri="{FF2B5EF4-FFF2-40B4-BE49-F238E27FC236}">
                <a16:creationId xmlns:a16="http://schemas.microsoft.com/office/drawing/2014/main" id="{D83DD707-C769-4868-9B2F-1BF7ABBCD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de-DE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de-DE" sz="1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098077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gesordn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hteck 6">
            <a:extLst>
              <a:ext uri="{FF2B5EF4-FFF2-40B4-BE49-F238E27FC236}">
                <a16:creationId xmlns:a16="http://schemas.microsoft.com/office/drawing/2014/main" id="{74716EF3-1422-48C0-BC49-14FAC3550F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7F2AAFDE-CB45-46CA-8961-8133FCA5F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4076700" cy="6858000"/>
          </a:xfrm>
          <a:prstGeom prst="rect">
            <a:avLst/>
          </a:prstGeom>
          <a:solidFill>
            <a:srgbClr val="7BBA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7BBAD7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B209C30D-AB58-482B-B553-F71367094E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264" y="776941"/>
            <a:ext cx="3209008" cy="5166659"/>
          </a:xfrm>
        </p:spPr>
        <p:txBody>
          <a:bodyPr rtlCol="0" anchor="b"/>
          <a:lstStyle>
            <a:lvl1pPr>
              <a:defRPr spc="-2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>
                <a:solidFill>
                  <a:srgbClr val="FFFFFF"/>
                </a:solidFill>
              </a:rPr>
              <a:t>Mastertitelformat bearbeiten</a:t>
            </a:r>
          </a:p>
        </p:txBody>
      </p:sp>
      <p:sp>
        <p:nvSpPr>
          <p:cNvPr id="13" name="Fußzeilenplatzhalter 4">
            <a:extLst>
              <a:ext uri="{FF2B5EF4-FFF2-40B4-BE49-F238E27FC236}">
                <a16:creationId xmlns:a16="http://schemas.microsoft.com/office/drawing/2014/main" id="{D946F5EF-2C45-4A87-A1DD-BD2A6FB91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9277" y="6356350"/>
            <a:ext cx="374904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Titel der Präsentation</a:t>
            </a:r>
          </a:p>
        </p:txBody>
      </p:sp>
      <p:sp>
        <p:nvSpPr>
          <p:cNvPr id="19" name="Bildplatzhalter 16">
            <a:extLst>
              <a:ext uri="{FF2B5EF4-FFF2-40B4-BE49-F238E27FC236}">
                <a16:creationId xmlns:a16="http://schemas.microsoft.com/office/drawing/2014/main" id="{B1A8891C-A2D4-4238-ABCE-62AB3A9121A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076700" y="0"/>
            <a:ext cx="4038600" cy="3429000"/>
          </a:xfr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de-DE" noProof="0"/>
              <a:t>Zum Hinzufügen eines Fotos klicken</a:t>
            </a:r>
          </a:p>
        </p:txBody>
      </p:sp>
      <p:sp>
        <p:nvSpPr>
          <p:cNvPr id="20" name="Bildplatzhalter 16">
            <a:extLst>
              <a:ext uri="{FF2B5EF4-FFF2-40B4-BE49-F238E27FC236}">
                <a16:creationId xmlns:a16="http://schemas.microsoft.com/office/drawing/2014/main" id="{7B51DFB6-C977-4551-BE38-57688D7FF0B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115300" y="0"/>
            <a:ext cx="4076701" cy="3429000"/>
          </a:xfr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de-DE" noProof="0"/>
              <a:t>Zum Hinzufügen eines Fotos klicken</a:t>
            </a:r>
          </a:p>
        </p:txBody>
      </p:sp>
      <p:sp>
        <p:nvSpPr>
          <p:cNvPr id="24" name="Textplatzhalter 21">
            <a:extLst>
              <a:ext uri="{FF2B5EF4-FFF2-40B4-BE49-F238E27FC236}">
                <a16:creationId xmlns:a16="http://schemas.microsoft.com/office/drawing/2014/main" id="{DFCFAED4-0A56-424D-BF74-4051B0BDA9A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64100" y="3841750"/>
            <a:ext cx="6599238" cy="2296083"/>
          </a:xfrm>
        </p:spPr>
        <p:txBody>
          <a:bodyPr rtlCol="0">
            <a:normAutofit/>
          </a:bodyPr>
          <a:lstStyle>
            <a:lvl1pPr marL="342900" indent="-342900">
              <a:buFont typeface="Arial" panose="020B0604020202020204" pitchFamily="34" charset="0"/>
              <a:buChar char="•"/>
              <a:defRPr sz="2000"/>
            </a:lvl1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15" name="Foliennummernplatzhalter 5">
            <a:extLst>
              <a:ext uri="{FF2B5EF4-FFF2-40B4-BE49-F238E27FC236}">
                <a16:creationId xmlns:a16="http://schemas.microsoft.com/office/drawing/2014/main" id="{2A0235C7-971D-4E52-B991-EFA44A9AF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44D815C-8BF3-4ECF-A945-A2A7C2983AF9}" type="slidenum">
              <a:rPr kumimoji="0" lang="de-DE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de-DE" sz="1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436725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nführ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783698AF-A86A-4D69-8272-76C9C1914A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2286000"/>
          </a:xfrm>
          <a:prstGeom prst="rect">
            <a:avLst/>
          </a:prstGeom>
          <a:solidFill>
            <a:srgbClr val="7BBA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4" name="Titel 1">
            <a:extLst>
              <a:ext uri="{FF2B5EF4-FFF2-40B4-BE49-F238E27FC236}">
                <a16:creationId xmlns:a16="http://schemas.microsoft.com/office/drawing/2014/main" id="{F9E2DC86-4009-449C-8F4E-779A8C762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045" y="365124"/>
            <a:ext cx="9523655" cy="1501327"/>
          </a:xfrm>
        </p:spPr>
        <p:txBody>
          <a:bodyPr rtlCol="0"/>
          <a:lstStyle>
            <a:lvl1pPr>
              <a:defRPr spc="-2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>
                <a:solidFill>
                  <a:srgbClr val="FFFFFF"/>
                </a:solidFill>
              </a:rPr>
              <a:t>Mastertitelformat bearbeiten</a:t>
            </a:r>
          </a:p>
        </p:txBody>
      </p:sp>
      <p:sp>
        <p:nvSpPr>
          <p:cNvPr id="12" name="Bildplatzhalter 10">
            <a:extLst>
              <a:ext uri="{FF2B5EF4-FFF2-40B4-BE49-F238E27FC236}">
                <a16:creationId xmlns:a16="http://schemas.microsoft.com/office/drawing/2014/main" id="{671630E1-6506-4E93-BB6A-0604E0D0493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2286000"/>
            <a:ext cx="5067300" cy="4572000"/>
          </a:xfr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de-DE" noProof="0"/>
              <a:t>Zum Hinzufügen eines Fotos klicken</a:t>
            </a:r>
          </a:p>
        </p:txBody>
      </p:sp>
      <p:sp>
        <p:nvSpPr>
          <p:cNvPr id="7" name="Fußzeilenplatzhalter 4">
            <a:extLst>
              <a:ext uri="{FF2B5EF4-FFF2-40B4-BE49-F238E27FC236}">
                <a16:creationId xmlns:a16="http://schemas.microsoft.com/office/drawing/2014/main" id="{51BAB65B-02AF-4992-85D0-8E98AB1BD9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0"/>
            <a:ext cx="4837176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Titel der Präsentation</a:t>
            </a:r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CFE115BC-4A4C-4385-82D5-106D1FAC35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9887" y="2899186"/>
            <a:ext cx="5610113" cy="3284359"/>
          </a:xfrm>
        </p:spPr>
        <p:txBody>
          <a:bodyPr rtlCol="0">
            <a:normAutofit/>
          </a:bodyPr>
          <a:lstStyle>
            <a:lvl1pPr marL="0" indent="0">
              <a:buNone/>
              <a:defRPr/>
            </a:lvl1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9" name="Foliennummernplatzhalter 5">
            <a:extLst>
              <a:ext uri="{FF2B5EF4-FFF2-40B4-BE49-F238E27FC236}">
                <a16:creationId xmlns:a16="http://schemas.microsoft.com/office/drawing/2014/main" id="{3DC3E33A-8A0A-4767-A4D9-CD8956379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6D940D-6D44-4DF9-9322-B4B11F7EDCD0}" type="slidenum">
              <a:rPr kumimoji="0" lang="de-DE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de-DE" sz="1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999301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umbru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046EB31F-C5DF-49FF-8DEA-86AC0C1860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7086599" cy="4533900"/>
          </a:xfrm>
          <a:prstGeom prst="rect">
            <a:avLst/>
          </a:prstGeom>
          <a:solidFill>
            <a:srgbClr val="7BBA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CAB4C3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4" name="Titel 1">
            <a:extLst>
              <a:ext uri="{FF2B5EF4-FFF2-40B4-BE49-F238E27FC236}">
                <a16:creationId xmlns:a16="http://schemas.microsoft.com/office/drawing/2014/main" id="{ACFE912F-46EC-49B0-9C9A-DE9CBDF9FB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9045" y="753035"/>
            <a:ext cx="5945393" cy="2366683"/>
          </a:xfrm>
        </p:spPr>
        <p:txBody>
          <a:bodyPr rtlCol="0">
            <a:normAutofit/>
          </a:bodyPr>
          <a:lstStyle>
            <a:lvl1pPr>
              <a:defRPr spc="-2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de-DE" sz="6000" noProof="0"/>
              <a:t>Mastertitelformat bearbeiten</a:t>
            </a:r>
          </a:p>
        </p:txBody>
      </p:sp>
      <p:sp>
        <p:nvSpPr>
          <p:cNvPr id="5" name="Untertitel 2">
            <a:extLst>
              <a:ext uri="{FF2B5EF4-FFF2-40B4-BE49-F238E27FC236}">
                <a16:creationId xmlns:a16="http://schemas.microsoft.com/office/drawing/2014/main" id="{9BF32D81-1E24-45B8-A09D-EEAD404D8F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9045" y="3075868"/>
            <a:ext cx="5945393" cy="1108335"/>
          </a:xfrm>
        </p:spPr>
        <p:txBody>
          <a:bodyPr rtlCol="0"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Master-Untertitelformat bearbeiten</a:t>
            </a:r>
          </a:p>
        </p:txBody>
      </p:sp>
      <p:sp>
        <p:nvSpPr>
          <p:cNvPr id="16" name="Bildplatzhalter 15">
            <a:extLst>
              <a:ext uri="{FF2B5EF4-FFF2-40B4-BE49-F238E27FC236}">
                <a16:creationId xmlns:a16="http://schemas.microsoft.com/office/drawing/2014/main" id="{9F9C7900-0694-4FDF-B29C-24016C0B9C6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4533900"/>
            <a:ext cx="7086598" cy="2324100"/>
          </a:xfrm>
        </p:spPr>
        <p:txBody>
          <a:bodyPr rtlCol="0"/>
          <a:lstStyle>
            <a:lvl1pPr marL="0" indent="0" algn="l">
              <a:buNone/>
              <a:defRPr/>
            </a:lvl1pPr>
          </a:lstStyle>
          <a:p>
            <a:pPr rtl="0"/>
            <a:r>
              <a:rPr lang="de-DE" noProof="0"/>
              <a:t>Zum Hinzufügen eines Fotos klicken</a:t>
            </a:r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id="{52F1BABA-5C8C-4693-BD5A-974A17112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0"/>
            <a:ext cx="4837176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>
              <a:defRPr/>
            </a:pPr>
            <a:r>
              <a:rPr lang="de-DE" noProof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Titel der Präsentation</a:t>
            </a:r>
          </a:p>
        </p:txBody>
      </p:sp>
      <p:sp>
        <p:nvSpPr>
          <p:cNvPr id="14" name="Bildplatzhalter 12">
            <a:extLst>
              <a:ext uri="{FF2B5EF4-FFF2-40B4-BE49-F238E27FC236}">
                <a16:creationId xmlns:a16="http://schemas.microsoft.com/office/drawing/2014/main" id="{D71BA6F2-2182-4910-8DA6-71E5AB27458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086600" y="0"/>
            <a:ext cx="5105400" cy="4533900"/>
          </a:xfr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de-DE" noProof="0"/>
              <a:t>Zum Hinzufügen eines Fotos klicken</a:t>
            </a:r>
          </a:p>
        </p:txBody>
      </p:sp>
      <p:sp>
        <p:nvSpPr>
          <p:cNvPr id="17" name="Bildplatzhalter 15">
            <a:extLst>
              <a:ext uri="{FF2B5EF4-FFF2-40B4-BE49-F238E27FC236}">
                <a16:creationId xmlns:a16="http://schemas.microsoft.com/office/drawing/2014/main" id="{83DCD7D2-7B94-48E9-9DCA-E72E1BCE437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086598" y="4533900"/>
            <a:ext cx="5105402" cy="2324100"/>
          </a:xfrm>
        </p:spPr>
        <p:txBody>
          <a:bodyPr rtlCol="0"/>
          <a:lstStyle>
            <a:lvl1pPr marL="0" indent="0">
              <a:buNone/>
              <a:defRPr/>
            </a:lvl1pPr>
          </a:lstStyle>
          <a:p>
            <a:pPr rtl="0"/>
            <a:r>
              <a:rPr lang="de-DE" noProof="0"/>
              <a:t>Zum Hinzufügen eines Fotos klicken</a:t>
            </a:r>
          </a:p>
        </p:txBody>
      </p:sp>
      <p:sp>
        <p:nvSpPr>
          <p:cNvPr id="11" name="Foliennummernplatzhalter 5">
            <a:extLst>
              <a:ext uri="{FF2B5EF4-FFF2-40B4-BE49-F238E27FC236}">
                <a16:creationId xmlns:a16="http://schemas.microsoft.com/office/drawing/2014/main" id="{46B60DEE-1456-46C0-A3E5-4CAF3E128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>
              <a:defRPr/>
            </a:pPr>
            <a:fld id="{2722F022-211C-4882-844C-086FEA6806AA}" type="slidenum">
              <a:rPr lang="de-DE" noProof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 rtl="0">
                <a:defRPr/>
              </a:pPr>
              <a:t>‹#›</a:t>
            </a:fld>
            <a:endParaRPr lang="de-DE" noProof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784073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>
            <a:extLst>
              <a:ext uri="{FF2B5EF4-FFF2-40B4-BE49-F238E27FC236}">
                <a16:creationId xmlns:a16="http://schemas.microsoft.com/office/drawing/2014/main" id="{24F4DD58-525D-4728-A769-9F38711D57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3048000" cy="6858000"/>
          </a:xfrm>
          <a:prstGeom prst="rect">
            <a:avLst/>
          </a:prstGeom>
          <a:solidFill>
            <a:srgbClr val="7BBA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C1F862FE-7A72-432B-9888-FB389D35BD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1788" y="875030"/>
            <a:ext cx="2384425" cy="5068570"/>
          </a:xfrm>
        </p:spPr>
        <p:txBody>
          <a:bodyPr rtlCol="0"/>
          <a:lstStyle>
            <a:lvl1pPr>
              <a:lnSpc>
                <a:spcPct val="100000"/>
              </a:lnSpc>
              <a:defRPr spc="-2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Klicken Sie, um Text hinzuzufügen</a:t>
            </a:r>
          </a:p>
        </p:txBody>
      </p:sp>
      <p:sp>
        <p:nvSpPr>
          <p:cNvPr id="13" name="Fußzeilenplatzhalter 4">
            <a:extLst>
              <a:ext uri="{FF2B5EF4-FFF2-40B4-BE49-F238E27FC236}">
                <a16:creationId xmlns:a16="http://schemas.microsoft.com/office/drawing/2014/main" id="{A256B58A-EC2F-48AB-BF2D-AB678AF0C0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9277" y="6356350"/>
            <a:ext cx="2771138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>
              <a:defRPr/>
            </a:pPr>
            <a:r>
              <a:rPr lang="de-DE" noProof="0"/>
              <a:t>Titel der Präsentation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9D33DA1-34CB-434E-99AF-EA31D28A194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3302000" y="876300"/>
            <a:ext cx="8607425" cy="4749800"/>
          </a:xfrm>
        </p:spPr>
        <p:txBody>
          <a:bodyPr rtlCol="0"/>
          <a:lstStyle>
            <a:lvl1pPr>
              <a:defRPr/>
            </a:lvl1pPr>
          </a:lstStyle>
          <a:p>
            <a:pPr lvl="0" rtl="0"/>
            <a:r>
              <a:rPr lang="de-DE" noProof="0"/>
              <a:t>Klicken, um Inhalt hinzuzufügen</a:t>
            </a:r>
          </a:p>
        </p:txBody>
      </p:sp>
      <p:sp>
        <p:nvSpPr>
          <p:cNvPr id="15" name="Foliennummernplatzhalter 5">
            <a:extLst>
              <a:ext uri="{FF2B5EF4-FFF2-40B4-BE49-F238E27FC236}">
                <a16:creationId xmlns:a16="http://schemas.microsoft.com/office/drawing/2014/main" id="{F22742E1-6009-4FFB-A391-37B987F53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de-DE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de-DE" sz="1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892165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183FEABB-56CC-491D-830B-02C0466DAB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3048000" cy="6858000"/>
          </a:xfrm>
          <a:prstGeom prst="rect">
            <a:avLst/>
          </a:prstGeom>
          <a:solidFill>
            <a:srgbClr val="7BBA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34F3EF5A-453C-4D68-BA86-2FB1DE61C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1787" y="996950"/>
            <a:ext cx="2384425" cy="4946650"/>
          </a:xfrm>
        </p:spPr>
        <p:txBody>
          <a:bodyPr rtlCol="0"/>
          <a:lstStyle>
            <a:lvl1pPr>
              <a:lnSpc>
                <a:spcPct val="100000"/>
              </a:lnSpc>
              <a:defRPr spc="-2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Klicken Sie, um Text hinzuzufügen</a:t>
            </a:r>
          </a:p>
        </p:txBody>
      </p:sp>
      <p:sp>
        <p:nvSpPr>
          <p:cNvPr id="9" name="Fußzeilenplatzhalter 4">
            <a:extLst>
              <a:ext uri="{FF2B5EF4-FFF2-40B4-BE49-F238E27FC236}">
                <a16:creationId xmlns:a16="http://schemas.microsoft.com/office/drawing/2014/main" id="{59321BA0-41E1-404D-9063-DF281D1865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9277" y="6356350"/>
            <a:ext cx="2771138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>
              <a:defRPr/>
            </a:pPr>
            <a:r>
              <a:rPr lang="de-DE" noProof="0"/>
              <a:t>Titel der Präsentation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671CEA4-8F84-4893-8A45-28DB0AE2068C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3422650" y="996950"/>
            <a:ext cx="8367713" cy="4545013"/>
          </a:xfrm>
        </p:spPr>
        <p:txBody>
          <a:bodyPr rtlCol="0"/>
          <a:lstStyle>
            <a:lvl1pPr>
              <a:defRPr/>
            </a:lvl1pPr>
          </a:lstStyle>
          <a:p>
            <a:pPr lvl="0" rtl="0"/>
            <a:r>
              <a:rPr lang="de-DE" noProof="0"/>
              <a:t>Klicken, um Inhalt hinzuzufügen</a:t>
            </a:r>
          </a:p>
        </p:txBody>
      </p:sp>
      <p:sp>
        <p:nvSpPr>
          <p:cNvPr id="11" name="Foliennummernplatzhalter 5">
            <a:extLst>
              <a:ext uri="{FF2B5EF4-FFF2-40B4-BE49-F238E27FC236}">
                <a16:creationId xmlns:a16="http://schemas.microsoft.com/office/drawing/2014/main" id="{02DD4984-9B40-488F-B903-2E0419551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de-DE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de-DE" sz="1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737591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Bildplatzhalter 22">
            <a:extLst>
              <a:ext uri="{FF2B5EF4-FFF2-40B4-BE49-F238E27FC236}">
                <a16:creationId xmlns:a16="http://schemas.microsoft.com/office/drawing/2014/main" id="{AD3C5B21-C400-4C50-8684-59543CDC43F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2" y="0"/>
            <a:ext cx="12192000" cy="6858000"/>
          </a:xfrm>
          <a:noFill/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de-DE" noProof="0"/>
              <a:t>Zum Hinzufügen eines Fotos klicken</a:t>
            </a:r>
          </a:p>
        </p:txBody>
      </p:sp>
      <p:sp>
        <p:nvSpPr>
          <p:cNvPr id="17" name="Titel 1">
            <a:extLst>
              <a:ext uri="{FF2B5EF4-FFF2-40B4-BE49-F238E27FC236}">
                <a16:creationId xmlns:a16="http://schemas.microsoft.com/office/drawing/2014/main" id="{F81B040C-8943-4433-BFE9-AFB1F7C9ED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77636" y="-2"/>
            <a:ext cx="11014364" cy="4100947"/>
          </a:xfrm>
          <a:gradFill>
            <a:gsLst>
              <a:gs pos="77000">
                <a:srgbClr val="000000">
                  <a:alpha val="30000"/>
                </a:srgbClr>
              </a:gs>
              <a:gs pos="38000">
                <a:srgbClr val="000000">
                  <a:alpha val="20000"/>
                </a:srgbClr>
              </a:gs>
              <a:gs pos="0">
                <a:srgbClr val="000000">
                  <a:alpha val="0"/>
                </a:srgbClr>
              </a:gs>
              <a:gs pos="20000">
                <a:srgbClr val="000000">
                  <a:alpha val="0"/>
                </a:srgbClr>
              </a:gs>
              <a:gs pos="100000">
                <a:srgbClr val="000000">
                  <a:alpha val="30000"/>
                </a:srgbClr>
              </a:gs>
            </a:gsLst>
            <a:lin ang="21594000" scaled="0"/>
          </a:gradFill>
        </p:spPr>
        <p:txBody>
          <a:bodyPr rIns="731520" rtlCol="0">
            <a:normAutofit/>
          </a:bodyPr>
          <a:lstStyle>
            <a:lvl1pPr algn="r">
              <a:defRPr sz="6000">
                <a:solidFill>
                  <a:schemeClr val="bg1"/>
                </a:solidFill>
              </a:defRPr>
            </a:lvl1pPr>
          </a:lstStyle>
          <a:p>
            <a:pPr algn="r" rtl="0"/>
            <a:r>
              <a:rPr lang="de-DE" noProof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Mastertitelformat bearbeiten</a:t>
            </a:r>
          </a:p>
        </p:txBody>
      </p:sp>
      <p:sp>
        <p:nvSpPr>
          <p:cNvPr id="18" name="Untertitel 2">
            <a:extLst>
              <a:ext uri="{FF2B5EF4-FFF2-40B4-BE49-F238E27FC236}">
                <a16:creationId xmlns:a16="http://schemas.microsoft.com/office/drawing/2014/main" id="{741A6711-44B3-4723-90E5-802B2DBD86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41963" y="4089656"/>
            <a:ext cx="8950035" cy="2796566"/>
          </a:xfrm>
          <a:gradFill>
            <a:gsLst>
              <a:gs pos="77000">
                <a:srgbClr val="000000">
                  <a:alpha val="30000"/>
                </a:srgbClr>
              </a:gs>
              <a:gs pos="33000">
                <a:srgbClr val="000000">
                  <a:alpha val="20000"/>
                </a:srgbClr>
              </a:gs>
              <a:gs pos="0">
                <a:srgbClr val="000000">
                  <a:alpha val="0"/>
                </a:srgbClr>
              </a:gs>
              <a:gs pos="100000">
                <a:srgbClr val="000000">
                  <a:alpha val="30000"/>
                </a:srgbClr>
              </a:gs>
            </a:gsLst>
            <a:lin ang="21594000" scaled="0"/>
          </a:gradFill>
        </p:spPr>
        <p:txBody>
          <a:bodyPr tIns="640080" rIns="731520" rtlCol="0" anchor="t">
            <a:normAutofit/>
          </a:bodyPr>
          <a:lstStyle>
            <a:lvl1pPr marL="0" indent="0" algn="r">
              <a:buNone/>
              <a:defRPr sz="2800" b="1" baseline="0">
                <a:solidFill>
                  <a:schemeClr val="bg1"/>
                </a:solidFill>
              </a:defRPr>
            </a:lvl1pPr>
          </a:lstStyle>
          <a:p>
            <a:pPr algn="r" rtl="0"/>
            <a:r>
              <a:rPr lang="de-DE" noProof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Master-Untertitelformat bearbeiten</a:t>
            </a:r>
          </a:p>
        </p:txBody>
      </p:sp>
      <p:sp>
        <p:nvSpPr>
          <p:cNvPr id="19" name="Fußzeilenplatzhalter 4">
            <a:extLst>
              <a:ext uri="{FF2B5EF4-FFF2-40B4-BE49-F238E27FC236}">
                <a16:creationId xmlns:a16="http://schemas.microsoft.com/office/drawing/2014/main" id="{B79A2161-66FE-4C11-AD83-5824307CBD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0"/>
            <a:ext cx="4837176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>
              <a:defRPr/>
            </a:pPr>
            <a:r>
              <a:rPr lang="de-DE" noProof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Titel der Präsentation</a:t>
            </a:r>
          </a:p>
        </p:txBody>
      </p:sp>
      <p:sp>
        <p:nvSpPr>
          <p:cNvPr id="21" name="Foliennummernplatzhalter 5">
            <a:extLst>
              <a:ext uri="{FF2B5EF4-FFF2-40B4-BE49-F238E27FC236}">
                <a16:creationId xmlns:a16="http://schemas.microsoft.com/office/drawing/2014/main" id="{B9DE4FD1-0950-4A6A-8167-F0E9C622D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>
              <a:defRPr/>
            </a:pPr>
            <a:fld id="{CD6D940D-6D44-4DF9-9322-B4B11F7EDCD0}" type="slidenum">
              <a:rPr lang="de-DE" noProof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 rtl="0">
                <a:defRPr/>
              </a:pPr>
              <a:t>‹#›</a:t>
            </a:fld>
            <a:endParaRPr lang="de-DE" noProof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670471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34A42DEE-636F-4A79-B56A-5AF989E1FD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50467"/>
          </a:xfrm>
          <a:prstGeom prst="rect">
            <a:avLst/>
          </a:prstGeom>
          <a:solidFill>
            <a:srgbClr val="7BBA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10" name="Titel 9">
            <a:extLst>
              <a:ext uri="{FF2B5EF4-FFF2-40B4-BE49-F238E27FC236}">
                <a16:creationId xmlns:a16="http://schemas.microsoft.com/office/drawing/2014/main" id="{B75C9195-04C9-4D9A-B613-44A5F5900D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2983" y="194783"/>
            <a:ext cx="9421177" cy="769493"/>
          </a:xfrm>
        </p:spPr>
        <p:txBody>
          <a:bodyPr rtlCol="0" anchor="ctr"/>
          <a:lstStyle>
            <a:lvl1pPr>
              <a:lnSpc>
                <a:spcPct val="100000"/>
              </a:lnSpc>
              <a:defRPr spc="-2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Titel durch Klicken hinzufügen</a:t>
            </a:r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4C5A662A-E279-494E-8389-ADC6E870E38D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31863" y="1695450"/>
            <a:ext cx="10328275" cy="4314825"/>
          </a:xfrm>
        </p:spPr>
        <p:txBody>
          <a:bodyPr rtlCol="0"/>
          <a:lstStyle>
            <a:lvl1pPr>
              <a:defRPr/>
            </a:lvl1pPr>
          </a:lstStyle>
          <a:p>
            <a:pPr lvl="0" rtl="0"/>
            <a:r>
              <a:rPr lang="de-DE" noProof="0"/>
              <a:t>Klicken, um Inhalt hinzuzufügen</a:t>
            </a:r>
          </a:p>
        </p:txBody>
      </p:sp>
      <p:sp>
        <p:nvSpPr>
          <p:cNvPr id="4" name="Fußzeilenplatzhalter 4">
            <a:extLst>
              <a:ext uri="{FF2B5EF4-FFF2-40B4-BE49-F238E27FC236}">
                <a16:creationId xmlns:a16="http://schemas.microsoft.com/office/drawing/2014/main" id="{1420B3F9-9DEF-4500-91D7-25F0B5E91F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0"/>
            <a:ext cx="4837176" cy="365125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de-DE" noProof="0">
                <a:solidFill>
                  <a:prstClr val="black"/>
                </a:solidFill>
              </a:rPr>
              <a:t>Titel der Präsentation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C3EB613-AF5E-423F-A78B-94F856BF64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de-DE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de-DE" sz="1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719984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eitach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C6F922A0-5527-4314-A2EA-E5CF34EF94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944" y="0"/>
            <a:ext cx="12192000" cy="1150467"/>
          </a:xfrm>
          <a:prstGeom prst="rect">
            <a:avLst/>
          </a:prstGeom>
          <a:solidFill>
            <a:srgbClr val="7BBA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10" name="Titel 9">
            <a:extLst>
              <a:ext uri="{FF2B5EF4-FFF2-40B4-BE49-F238E27FC236}">
                <a16:creationId xmlns:a16="http://schemas.microsoft.com/office/drawing/2014/main" id="{96EC4CB6-956E-48EB-86AC-B40D89D742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0759" y="194783"/>
            <a:ext cx="10022841" cy="760892"/>
          </a:xfrm>
        </p:spPr>
        <p:txBody>
          <a:bodyPr rtlCol="0" anchor="ctr"/>
          <a:lstStyle>
            <a:lvl1pPr>
              <a:lnSpc>
                <a:spcPct val="100000"/>
              </a:lnSpc>
              <a:defRPr spc="-2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Titel durch Klicken hinzufügen</a:t>
            </a:r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13FA4250-BD33-40AE-934A-A473029C5CA5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6112" y="1560513"/>
            <a:ext cx="10899776" cy="4341812"/>
          </a:xfrm>
        </p:spPr>
        <p:txBody>
          <a:bodyPr rtlCol="0"/>
          <a:lstStyle>
            <a:lvl1pPr>
              <a:defRPr/>
            </a:lvl1pPr>
          </a:lstStyle>
          <a:p>
            <a:pPr lvl="0" rtl="0"/>
            <a:r>
              <a:rPr lang="de-DE" noProof="0"/>
              <a:t>Klicken, um Inhalt hinzuzufügen</a:t>
            </a:r>
          </a:p>
        </p:txBody>
      </p:sp>
      <p:sp>
        <p:nvSpPr>
          <p:cNvPr id="4" name="Fußzeilenplatzhalter 4">
            <a:extLst>
              <a:ext uri="{FF2B5EF4-FFF2-40B4-BE49-F238E27FC236}">
                <a16:creationId xmlns:a16="http://schemas.microsoft.com/office/drawing/2014/main" id="{771E7CA1-3FAA-4961-8BAC-93AB2EF652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0"/>
            <a:ext cx="4837176" cy="365125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de-DE" noProof="0">
                <a:solidFill>
                  <a:prstClr val="black"/>
                </a:solidFill>
              </a:rPr>
              <a:t>Titel der Präsentation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D34245B-9DC4-457D-AB68-8E3BBB852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de-DE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de-DE" sz="1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909065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033E30A8-0D9C-47BB-8249-8A2EEEFC72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365124"/>
            <a:ext cx="10552176" cy="1499616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FE93687-61FE-460F-A66F-4DF17994F3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9224" y="1984248"/>
            <a:ext cx="10552176" cy="4197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de-DE" noProof="0"/>
              <a:t>Textmasterformat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6C4B9AF-F93C-43E8-8E68-3B700825CE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1168" y="6356350"/>
            <a:ext cx="48371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pPr rtl="0"/>
            <a:r>
              <a:rPr lang="de-DE" sz="1050" noProof="0"/>
              <a:t>Titel der Präsentation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CD739F7-0AE5-4677-8957-9961D67C18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65992" y="6356350"/>
            <a:ext cx="6309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pPr rtl="0"/>
            <a:fld id="{0D4885A8-DDA8-4FCF-AB25-DA8F78EC7557}" type="slidenum">
              <a:rPr lang="de-DE" noProof="0" smtClean="0"/>
              <a:pPr rtl="0"/>
              <a:t>‹#›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8998404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b="1" kern="1200" spc="-40" baseline="0">
          <a:solidFill>
            <a:srgbClr val="7BBAD7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400" kern="1200" spc="-20" baseline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 spc="-2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 spc="-2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 spc="-2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 spc="-2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4.bin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6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47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0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8.sv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6.svg"/><Relationship Id="rId5" Type="http://schemas.openxmlformats.org/officeDocument/2006/relationships/diagramQuickStyle" Target="../diagrams/quickStyle1.xml"/><Relationship Id="rId15" Type="http://schemas.openxmlformats.org/officeDocument/2006/relationships/image" Target="../media/image10.svg"/><Relationship Id="rId10" Type="http://schemas.openxmlformats.org/officeDocument/2006/relationships/image" Target="../media/image5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4.svg"/><Relationship Id="rId1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8.svg"/><Relationship Id="rId18" Type="http://schemas.openxmlformats.org/officeDocument/2006/relationships/image" Target="../media/image14.png"/><Relationship Id="rId3" Type="http://schemas.openxmlformats.org/officeDocument/2006/relationships/diagramData" Target="../diagrams/data2.xml"/><Relationship Id="rId21" Type="http://schemas.openxmlformats.org/officeDocument/2006/relationships/image" Target="../media/image17.png"/><Relationship Id="rId7" Type="http://schemas.microsoft.com/office/2007/relationships/diagramDrawing" Target="../diagrams/drawing2.xml"/><Relationship Id="rId12" Type="http://schemas.openxmlformats.org/officeDocument/2006/relationships/image" Target="../media/image7.png"/><Relationship Id="rId17" Type="http://schemas.openxmlformats.org/officeDocument/2006/relationships/image" Target="../media/image10.svg"/><Relationship Id="rId25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9.png"/><Relationship Id="rId20" Type="http://schemas.openxmlformats.org/officeDocument/2006/relationships/image" Target="../media/image16.png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2.xml"/><Relationship Id="rId11" Type="http://schemas.openxmlformats.org/officeDocument/2006/relationships/image" Target="../media/image6.svg"/><Relationship Id="rId24" Type="http://schemas.openxmlformats.org/officeDocument/2006/relationships/image" Target="../media/image20.png"/><Relationship Id="rId5" Type="http://schemas.openxmlformats.org/officeDocument/2006/relationships/diagramQuickStyle" Target="../diagrams/quickStyle2.xml"/><Relationship Id="rId15" Type="http://schemas.openxmlformats.org/officeDocument/2006/relationships/image" Target="../media/image13.svg"/><Relationship Id="rId23" Type="http://schemas.openxmlformats.org/officeDocument/2006/relationships/image" Target="../media/image19.png"/><Relationship Id="rId10" Type="http://schemas.openxmlformats.org/officeDocument/2006/relationships/image" Target="../media/image5.png"/><Relationship Id="rId19" Type="http://schemas.openxmlformats.org/officeDocument/2006/relationships/image" Target="../media/image15.png"/><Relationship Id="rId4" Type="http://schemas.openxmlformats.org/officeDocument/2006/relationships/diagramLayout" Target="../diagrams/layout2.xml"/><Relationship Id="rId9" Type="http://schemas.openxmlformats.org/officeDocument/2006/relationships/image" Target="../media/image4.svg"/><Relationship Id="rId14" Type="http://schemas.openxmlformats.org/officeDocument/2006/relationships/image" Target="../media/image12.png"/><Relationship Id="rId22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5272D93-6802-9144-BCC0-F864CE8DB3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 t="5185" b="5185"/>
          <a:stretch/>
        </p:blipFill>
        <p:spPr bwMode="auto">
          <a:xfrm>
            <a:off x="-45600" y="0"/>
            <a:ext cx="122376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EF77DD6-6974-054E-B891-5291945F4C51}"/>
              </a:ext>
            </a:extLst>
          </p:cNvPr>
          <p:cNvSpPr/>
          <p:nvPr/>
        </p:nvSpPr>
        <p:spPr>
          <a:xfrm>
            <a:off x="-45600" y="1"/>
            <a:ext cx="12237600" cy="6857999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45000"/>
                </a:schemeClr>
              </a:gs>
              <a:gs pos="99000">
                <a:srgbClr val="8A614D">
                  <a:alpha val="72000"/>
                </a:srgb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4" name="Untertitel 7">
            <a:extLst>
              <a:ext uri="{FF2B5EF4-FFF2-40B4-BE49-F238E27FC236}">
                <a16:creationId xmlns:a16="http://schemas.microsoft.com/office/drawing/2014/main" id="{ACE8C6C7-7F0E-4A3A-88F6-22D193E04245}"/>
              </a:ext>
            </a:extLst>
          </p:cNvPr>
          <p:cNvSpPr txBox="1">
            <a:spLocks/>
          </p:cNvSpPr>
          <p:nvPr/>
        </p:nvSpPr>
        <p:spPr>
          <a:xfrm>
            <a:off x="429518" y="5899554"/>
            <a:ext cx="9210675" cy="65252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 spc="-2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</a:pPr>
            <a:r>
              <a:rPr lang="de-DE" sz="1600"/>
              <a:t>L. Benner, A. </a:t>
            </a:r>
            <a:r>
              <a:rPr lang="de-DE" sz="1600" err="1"/>
              <a:t>Buss</a:t>
            </a:r>
            <a:r>
              <a:rPr lang="de-DE" sz="1600"/>
              <a:t>, P. Lange, A. </a:t>
            </a:r>
            <a:r>
              <a:rPr lang="de-DE" sz="1600" err="1"/>
              <a:t>Madhour</a:t>
            </a:r>
            <a:endParaRPr lang="de-DE" sz="1600"/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065F5983-A2AA-7B4E-BB6B-035927A7BB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12294" y="3674277"/>
            <a:ext cx="3293021" cy="1676400"/>
          </a:xfrm>
        </p:spPr>
        <p:txBody>
          <a:bodyPr anchor="ctr">
            <a:normAutofit fontScale="90000"/>
          </a:bodyPr>
          <a:lstStyle/>
          <a:p>
            <a:pPr algn="l"/>
            <a:r>
              <a:rPr lang="de-DE" sz="8000" dirty="0" err="1"/>
              <a:t>LibCap</a:t>
            </a:r>
            <a:endParaRPr lang="de-DE" sz="8000" dirty="0"/>
          </a:p>
        </p:txBody>
      </p:sp>
      <p:sp>
        <p:nvSpPr>
          <p:cNvPr id="9" name="Untertitel 2">
            <a:extLst>
              <a:ext uri="{FF2B5EF4-FFF2-40B4-BE49-F238E27FC236}">
                <a16:creationId xmlns:a16="http://schemas.microsoft.com/office/drawing/2014/main" id="{ED786160-6F6C-BC4E-A2E9-3916E95CBC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9963" y="1200152"/>
            <a:ext cx="2816535" cy="4457696"/>
          </a:xfrm>
        </p:spPr>
        <p:txBody>
          <a:bodyPr anchor="ctr">
            <a:normAutofit/>
          </a:bodyPr>
          <a:lstStyle/>
          <a:p>
            <a:pPr algn="r"/>
            <a:r>
              <a:rPr lang="de-DE" sz="2800" dirty="0">
                <a:solidFill>
                  <a:schemeClr val="bg1"/>
                </a:solidFill>
              </a:rPr>
              <a:t>Library </a:t>
            </a:r>
            <a:r>
              <a:rPr lang="de-DE" sz="2800" dirty="0" err="1">
                <a:solidFill>
                  <a:schemeClr val="bg1"/>
                </a:solidFill>
              </a:rPr>
              <a:t>Capacity</a:t>
            </a:r>
            <a:r>
              <a:rPr lang="de-DE" sz="2800" dirty="0">
                <a:solidFill>
                  <a:schemeClr val="bg1"/>
                </a:solidFill>
              </a:rPr>
              <a:t> Measurement System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8252DF5-9636-F745-BA88-5DEFB619757F}"/>
              </a:ext>
            </a:extLst>
          </p:cNvPr>
          <p:cNvCxnSpPr>
            <a:cxnSpLocks/>
          </p:cNvCxnSpPr>
          <p:nvPr/>
        </p:nvCxnSpPr>
        <p:spPr>
          <a:xfrm>
            <a:off x="4052455" y="2130725"/>
            <a:ext cx="0" cy="2846717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3" name="Picture 22" descr="A picture containing shape&#10;&#10;Description automatically generated">
            <a:extLst>
              <a:ext uri="{FF2B5EF4-FFF2-40B4-BE49-F238E27FC236}">
                <a16:creationId xmlns:a16="http://schemas.microsoft.com/office/drawing/2014/main" id="{BFBF29D8-2D71-4741-84B6-8133BCE416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4855" y="2282654"/>
            <a:ext cx="2247900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7183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353CC4-7257-7640-B972-5B42AA8AA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DE"/>
              <a:t>4. Grundlagen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1448AC-B52B-FD45-B017-AA46B51356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de-DE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de-DE" sz="1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E300B9-B49A-4544-B156-5B6D4EFA4040}"/>
              </a:ext>
            </a:extLst>
          </p:cNvPr>
          <p:cNvSpPr txBox="1"/>
          <p:nvPr/>
        </p:nvSpPr>
        <p:spPr>
          <a:xfrm>
            <a:off x="1002983" y="1282577"/>
            <a:ext cx="52579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dirty="0"/>
              <a:t>Ultraschall-Abstandssensor</a:t>
            </a:r>
            <a:endParaRPr lang="en-DE" sz="3200" dirty="0"/>
          </a:p>
        </p:txBody>
      </p:sp>
      <p:pic>
        <p:nvPicPr>
          <p:cNvPr id="6" name="Picture 2" descr="UIOTEC High Operating Voltage 3V-5.5V HC-SR04 HC-SR04-P Ultrasound Module  Ultrasonic Distance Measuring Sonar Sensor for *: Amazon.de: Baumarkt">
            <a:extLst>
              <a:ext uri="{FF2B5EF4-FFF2-40B4-BE49-F238E27FC236}">
                <a16:creationId xmlns:a16="http://schemas.microsoft.com/office/drawing/2014/main" id="{CED20CB0-C920-3142-8832-FCF628F5C6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8255" y="2801307"/>
            <a:ext cx="4521405" cy="2553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feld 9">
            <a:extLst>
              <a:ext uri="{FF2B5EF4-FFF2-40B4-BE49-F238E27FC236}">
                <a16:creationId xmlns:a16="http://schemas.microsoft.com/office/drawing/2014/main" id="{A8F4C29F-7ACC-474D-9289-6540F0A320FD}"/>
              </a:ext>
            </a:extLst>
          </p:cNvPr>
          <p:cNvSpPr txBox="1"/>
          <p:nvPr/>
        </p:nvSpPr>
        <p:spPr>
          <a:xfrm>
            <a:off x="1002983" y="2554445"/>
            <a:ext cx="627527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b="1" dirty="0"/>
              <a:t>Sendet</a:t>
            </a:r>
            <a:r>
              <a:rPr lang="de-DE" sz="2400" dirty="0"/>
              <a:t> </a:t>
            </a:r>
            <a:r>
              <a:rPr lang="de-DE" sz="2400" b="1" dirty="0"/>
              <a:t>Ultraschall-Wellen</a:t>
            </a:r>
            <a:r>
              <a:rPr lang="de-DE" sz="2400" dirty="0"/>
              <a:t> im Ultraschallwellen-Bereich aus (20 kHz bis 10 GHz)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b="1" dirty="0"/>
              <a:t>Empfängt</a:t>
            </a:r>
            <a:r>
              <a:rPr lang="de-DE" sz="2400" dirty="0"/>
              <a:t> reflektierte </a:t>
            </a:r>
            <a:r>
              <a:rPr lang="de-DE" sz="2400" b="1" dirty="0"/>
              <a:t>Ultraschallwellen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/>
              <a:t>Nutzt den </a:t>
            </a:r>
            <a:r>
              <a:rPr lang="de-DE" sz="2400" b="1" dirty="0"/>
              <a:t>piezoelektrischen</a:t>
            </a:r>
            <a:r>
              <a:rPr lang="de-DE" sz="2400" dirty="0"/>
              <a:t> </a:t>
            </a:r>
            <a:r>
              <a:rPr lang="de-DE" sz="2400" b="1" dirty="0"/>
              <a:t>Effekt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/>
              <a:t>Detektiert Objekte und kann Abstände zu diesen ermitteln</a:t>
            </a:r>
          </a:p>
        </p:txBody>
      </p:sp>
    </p:spTree>
    <p:extLst>
      <p:ext uri="{BB962C8B-B14F-4D97-AF65-F5344CB8AC3E}">
        <p14:creationId xmlns:p14="http://schemas.microsoft.com/office/powerpoint/2010/main" val="13079751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353CC4-7257-7640-B972-5B42AA8AA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DE"/>
              <a:t>4. Grundlagen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1448AC-B52B-FD45-B017-AA46B51356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de-DE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de-DE" sz="1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E300B9-B49A-4544-B156-5B6D4EFA4040}"/>
              </a:ext>
            </a:extLst>
          </p:cNvPr>
          <p:cNvSpPr txBox="1"/>
          <p:nvPr/>
        </p:nvSpPr>
        <p:spPr>
          <a:xfrm>
            <a:off x="1002983" y="1282577"/>
            <a:ext cx="43608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dirty="0"/>
              <a:t>Piezoelektrische Effekt</a:t>
            </a:r>
            <a:endParaRPr lang="en-DE" sz="3200" dirty="0"/>
          </a:p>
        </p:txBody>
      </p:sp>
      <p:pic>
        <p:nvPicPr>
          <p:cNvPr id="8" name="Grafik 8">
            <a:extLst>
              <a:ext uri="{FF2B5EF4-FFF2-40B4-BE49-F238E27FC236}">
                <a16:creationId xmlns:a16="http://schemas.microsoft.com/office/drawing/2014/main" id="{875083EA-8088-C84C-B2BB-F94ACDEF1F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6867" y="2046914"/>
            <a:ext cx="7518266" cy="4088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4800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353CC4-7257-7640-B972-5B42AA8AA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DE"/>
              <a:t>4. Grundlagen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1448AC-B52B-FD45-B017-AA46B51356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de-DE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de-DE" sz="1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E300B9-B49A-4544-B156-5B6D4EFA4040}"/>
              </a:ext>
            </a:extLst>
          </p:cNvPr>
          <p:cNvSpPr txBox="1"/>
          <p:nvPr/>
        </p:nvSpPr>
        <p:spPr>
          <a:xfrm>
            <a:off x="1002983" y="1282577"/>
            <a:ext cx="62853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dirty="0"/>
              <a:t>Aufbau eines Ultraschall-Sensors</a:t>
            </a:r>
            <a:endParaRPr lang="en-DE" sz="3200" dirty="0"/>
          </a:p>
        </p:txBody>
      </p:sp>
      <p:pic>
        <p:nvPicPr>
          <p:cNvPr id="6" name="Grafik 11">
            <a:extLst>
              <a:ext uri="{FF2B5EF4-FFF2-40B4-BE49-F238E27FC236}">
                <a16:creationId xmlns:a16="http://schemas.microsoft.com/office/drawing/2014/main" id="{0684E463-9603-CA45-9B46-AAEA158743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38"/>
          <a:stretch/>
        </p:blipFill>
        <p:spPr>
          <a:xfrm>
            <a:off x="1372709" y="2090056"/>
            <a:ext cx="9981091" cy="3920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9757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353CC4-7257-7640-B972-5B42AA8AA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DE"/>
              <a:t>4. Grundlagen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1448AC-B52B-FD45-B017-AA46B51356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de-DE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de-DE" sz="1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E300B9-B49A-4544-B156-5B6D4EFA4040}"/>
              </a:ext>
            </a:extLst>
          </p:cNvPr>
          <p:cNvSpPr txBox="1"/>
          <p:nvPr/>
        </p:nvSpPr>
        <p:spPr>
          <a:xfrm>
            <a:off x="1002983" y="1282577"/>
            <a:ext cx="74013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dirty="0"/>
              <a:t>Funktionsweise von Abstandssensoren</a:t>
            </a:r>
            <a:endParaRPr lang="en-DE" sz="3200" dirty="0"/>
          </a:p>
        </p:txBody>
      </p:sp>
      <p:pic>
        <p:nvPicPr>
          <p:cNvPr id="7" name="Grafik 11">
            <a:extLst>
              <a:ext uri="{FF2B5EF4-FFF2-40B4-BE49-F238E27FC236}">
                <a16:creationId xmlns:a16="http://schemas.microsoft.com/office/drawing/2014/main" id="{B97E0F54-E7A5-1945-9B9F-E0DF428642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62927" y="2045032"/>
            <a:ext cx="8266145" cy="4133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5891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353CC4-7257-7640-B972-5B42AA8AA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DE" dirty="0"/>
              <a:t>4. Grundlagen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1448AC-B52B-FD45-B017-AA46B51356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de-DE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de-DE" sz="1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E300B9-B49A-4544-B156-5B6D4EFA4040}"/>
              </a:ext>
            </a:extLst>
          </p:cNvPr>
          <p:cNvSpPr txBox="1"/>
          <p:nvPr/>
        </p:nvSpPr>
        <p:spPr>
          <a:xfrm>
            <a:off x="1002983" y="1282577"/>
            <a:ext cx="43588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dirty="0"/>
              <a:t>PIR-Bewegungssensor</a:t>
            </a:r>
            <a:endParaRPr lang="en-DE" sz="3200" dirty="0"/>
          </a:p>
        </p:txBody>
      </p:sp>
      <p:pic>
        <p:nvPicPr>
          <p:cNvPr id="6" name="Picture 2" descr="Der HC-SR501 PIR Bewegungssensor">
            <a:extLst>
              <a:ext uri="{FF2B5EF4-FFF2-40B4-BE49-F238E27FC236}">
                <a16:creationId xmlns:a16="http://schemas.microsoft.com/office/drawing/2014/main" id="{0CFD9104-5E6C-EE40-82DC-39ED2DCD30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7491" y="2420648"/>
            <a:ext cx="4452980" cy="350909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feld 2">
            <a:extLst>
              <a:ext uri="{FF2B5EF4-FFF2-40B4-BE49-F238E27FC236}">
                <a16:creationId xmlns:a16="http://schemas.microsoft.com/office/drawing/2014/main" id="{A0F01A88-E9C2-784F-B5AA-8706268B7F46}"/>
              </a:ext>
            </a:extLst>
          </p:cNvPr>
          <p:cNvSpPr txBox="1"/>
          <p:nvPr/>
        </p:nvSpPr>
        <p:spPr>
          <a:xfrm>
            <a:off x="791545" y="2554510"/>
            <a:ext cx="649594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b="1" dirty="0"/>
              <a:t>P</a:t>
            </a:r>
            <a:r>
              <a:rPr lang="de-DE" sz="2400" dirty="0"/>
              <a:t>assiver </a:t>
            </a:r>
            <a:r>
              <a:rPr lang="de-DE" sz="2400" b="1" dirty="0"/>
              <a:t>I</a:t>
            </a:r>
            <a:r>
              <a:rPr lang="de-DE" sz="2400" dirty="0"/>
              <a:t>nfra</a:t>
            </a:r>
            <a:r>
              <a:rPr lang="de-DE" sz="2400" b="1" dirty="0"/>
              <a:t>r</a:t>
            </a:r>
            <a:r>
              <a:rPr lang="de-DE" sz="2400" dirty="0"/>
              <a:t>ot Sensor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b="1" dirty="0"/>
              <a:t>P</a:t>
            </a:r>
            <a:r>
              <a:rPr lang="de-DE" sz="2400" dirty="0"/>
              <a:t>yroelektrischer </a:t>
            </a:r>
            <a:r>
              <a:rPr lang="de-DE" sz="2400" b="1" dirty="0"/>
              <a:t>I</a:t>
            </a:r>
            <a:r>
              <a:rPr lang="de-DE" sz="2400" dirty="0"/>
              <a:t>nfra</a:t>
            </a:r>
            <a:r>
              <a:rPr lang="de-DE" sz="2400" b="1" dirty="0"/>
              <a:t>r</a:t>
            </a:r>
            <a:r>
              <a:rPr lang="de-DE" sz="2400" dirty="0"/>
              <a:t>ot Sensor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/>
              <a:t>Empfängt Wellen im Infrarotwellenbereich (300 GHz bis 400 </a:t>
            </a:r>
            <a:r>
              <a:rPr lang="de-DE" sz="2400" dirty="0" err="1"/>
              <a:t>THz</a:t>
            </a:r>
            <a:r>
              <a:rPr lang="de-DE" sz="2400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/>
              <a:t>Sendet kein eigenes Infrarotes Licht aus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 dirty="0"/>
              <a:t>Nutzt den pyroelektrischen Effekt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 dirty="0"/>
              <a:t>Detektion von Temperaturänderungen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38452254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353CC4-7257-7640-B972-5B42AA8AA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DE" dirty="0"/>
              <a:t>4. Grundlagen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1448AC-B52B-FD45-B017-AA46B51356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de-DE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de-DE" sz="1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E300B9-B49A-4544-B156-5B6D4EFA4040}"/>
              </a:ext>
            </a:extLst>
          </p:cNvPr>
          <p:cNvSpPr txBox="1"/>
          <p:nvPr/>
        </p:nvSpPr>
        <p:spPr>
          <a:xfrm>
            <a:off x="1002983" y="1282577"/>
            <a:ext cx="41760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dirty="0"/>
              <a:t>Pyroelektrische Effekt</a:t>
            </a:r>
            <a:endParaRPr lang="en-DE" sz="3200" dirty="0"/>
          </a:p>
        </p:txBody>
      </p:sp>
      <p:pic>
        <p:nvPicPr>
          <p:cNvPr id="7" name="Grafik 9">
            <a:extLst>
              <a:ext uri="{FF2B5EF4-FFF2-40B4-BE49-F238E27FC236}">
                <a16:creationId xmlns:a16="http://schemas.microsoft.com/office/drawing/2014/main" id="{F503CA8D-2E30-EA4F-8713-CEE72DE6D7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545" y="2594955"/>
            <a:ext cx="10423946" cy="3002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8465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353CC4-7257-7640-B972-5B42AA8AA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DE" dirty="0"/>
              <a:t>4. Grundlagen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1448AC-B52B-FD45-B017-AA46B51356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de-DE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de-DE" sz="1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E300B9-B49A-4544-B156-5B6D4EFA4040}"/>
              </a:ext>
            </a:extLst>
          </p:cNvPr>
          <p:cNvSpPr txBox="1"/>
          <p:nvPr/>
        </p:nvSpPr>
        <p:spPr>
          <a:xfrm>
            <a:off x="1002983" y="1282577"/>
            <a:ext cx="47514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dirty="0"/>
              <a:t>Aufbau eines PIR-Sensor</a:t>
            </a:r>
            <a:endParaRPr lang="en-DE" sz="3200" dirty="0"/>
          </a:p>
        </p:txBody>
      </p:sp>
      <p:pic>
        <p:nvPicPr>
          <p:cNvPr id="6" name="Picture 2" descr="Ein stiller Alarm mit Telegram und einem ESP8266">
            <a:extLst>
              <a:ext uri="{FF2B5EF4-FFF2-40B4-BE49-F238E27FC236}">
                <a16:creationId xmlns:a16="http://schemas.microsoft.com/office/drawing/2014/main" id="{D5D02A27-2781-1342-9942-C32DC74EA1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52" b="20714"/>
          <a:stretch/>
        </p:blipFill>
        <p:spPr bwMode="auto">
          <a:xfrm>
            <a:off x="2667000" y="2304005"/>
            <a:ext cx="6858000" cy="3746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13926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353CC4-7257-7640-B972-5B42AA8AA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DE" dirty="0"/>
              <a:t>4. Grundlagen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1448AC-B52B-FD45-B017-AA46B51356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de-DE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de-DE" sz="1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E300B9-B49A-4544-B156-5B6D4EFA4040}"/>
              </a:ext>
            </a:extLst>
          </p:cNvPr>
          <p:cNvSpPr txBox="1"/>
          <p:nvPr/>
        </p:nvSpPr>
        <p:spPr>
          <a:xfrm>
            <a:off x="1002983" y="1282577"/>
            <a:ext cx="64114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dirty="0"/>
              <a:t>Funktionsweise von PIR-Sensoren</a:t>
            </a:r>
            <a:endParaRPr lang="en-DE" sz="3200" dirty="0"/>
          </a:p>
        </p:txBody>
      </p:sp>
      <p:pic>
        <p:nvPicPr>
          <p:cNvPr id="7" name="Picture 2" descr="S5, Q7, A7 1. Gen.) Die drei Auslösemechanismen der HiKam Kameras : HiKam  Support">
            <a:extLst>
              <a:ext uri="{FF2B5EF4-FFF2-40B4-BE49-F238E27FC236}">
                <a16:creationId xmlns:a16="http://schemas.microsoft.com/office/drawing/2014/main" id="{3E612B77-BDDD-3546-A589-08A81CBD3F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1913" y="2051245"/>
            <a:ext cx="7588173" cy="3979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54948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el 21">
            <a:extLst>
              <a:ext uri="{FF2B5EF4-FFF2-40B4-BE49-F238E27FC236}">
                <a16:creationId xmlns:a16="http://schemas.microsoft.com/office/drawing/2014/main" id="{CBCA8D9B-86A6-46D0-8939-576472F48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2984" y="194783"/>
            <a:ext cx="3815450" cy="769493"/>
          </a:xfrm>
        </p:spPr>
        <p:txBody>
          <a:bodyPr rtlCol="0">
            <a:normAutofit fontScale="90000"/>
          </a:bodyPr>
          <a:lstStyle/>
          <a:p>
            <a:pPr rtl="0"/>
            <a:r>
              <a:rPr lang="de-DE"/>
              <a:t>5. Umsetzung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673DB5F-1A43-441F-953F-DA8BBE7299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lvl="0" rtl="0"/>
            <a:fld id="{06B786C7-B8F9-4072-AAAA-17258464D730}" type="slidenum">
              <a:rPr lang="de-DE" smtClean="0"/>
              <a:pPr lvl="0" rtl="0"/>
              <a:t>18</a:t>
            </a:fld>
            <a:endParaRPr lang="de-DE"/>
          </a:p>
        </p:txBody>
      </p:sp>
      <p:sp>
        <p:nvSpPr>
          <p:cNvPr id="6" name="Titel 21">
            <a:extLst>
              <a:ext uri="{FF2B5EF4-FFF2-40B4-BE49-F238E27FC236}">
                <a16:creationId xmlns:a16="http://schemas.microsoft.com/office/drawing/2014/main" id="{F11789DF-C1A0-4452-99CF-A74AA7F4755C}"/>
              </a:ext>
            </a:extLst>
          </p:cNvPr>
          <p:cNvSpPr txBox="1">
            <a:spLocks/>
          </p:cNvSpPr>
          <p:nvPr/>
        </p:nvSpPr>
        <p:spPr>
          <a:xfrm>
            <a:off x="7880437" y="13200"/>
            <a:ext cx="4311563" cy="11401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800" b="1" kern="1200" spc="-2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000" dirty="0">
                <a:solidFill>
                  <a:srgbClr val="002060"/>
                </a:solidFill>
              </a:rPr>
              <a:t>4.1 Hardware</a:t>
            </a:r>
          </a:p>
          <a:p>
            <a:r>
              <a:rPr lang="de-DE" sz="2000" b="0" dirty="0"/>
              <a:t>4.2 Middleware</a:t>
            </a:r>
          </a:p>
          <a:p>
            <a:r>
              <a:rPr lang="de-DE" sz="2000" b="0" dirty="0"/>
              <a:t>4.3 Frontend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4B6DDD-D131-444E-8D12-71AFD0E89A9B}"/>
              </a:ext>
            </a:extLst>
          </p:cNvPr>
          <p:cNvSpPr txBox="1"/>
          <p:nvPr/>
        </p:nvSpPr>
        <p:spPr>
          <a:xfrm>
            <a:off x="1002983" y="1282577"/>
            <a:ext cx="33958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dirty="0"/>
              <a:t>ESP32-Controller</a:t>
            </a:r>
            <a:endParaRPr lang="en-DE" sz="3200" dirty="0"/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07C7534A-D013-014E-8066-E97D9A95CE98}"/>
              </a:ext>
            </a:extLst>
          </p:cNvPr>
          <p:cNvSpPr txBox="1">
            <a:spLocks/>
          </p:cNvSpPr>
          <p:nvPr/>
        </p:nvSpPr>
        <p:spPr>
          <a:xfrm>
            <a:off x="1002983" y="2095323"/>
            <a:ext cx="4906617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Output: 3,3V oder 5V</a:t>
            </a:r>
          </a:p>
          <a:p>
            <a:r>
              <a:rPr lang="de-DE" dirty="0"/>
              <a:t>Input: 5V (über USB)</a:t>
            </a:r>
          </a:p>
          <a:p>
            <a:endParaRPr lang="de-DE" dirty="0"/>
          </a:p>
          <a:p>
            <a:r>
              <a:rPr lang="de-DE" dirty="0"/>
              <a:t>512kB RAM</a:t>
            </a:r>
          </a:p>
          <a:p>
            <a:r>
              <a:rPr lang="de-DE" dirty="0"/>
              <a:t>240 MHz Taktfrequenz</a:t>
            </a:r>
          </a:p>
          <a:p>
            <a:endParaRPr lang="de-DE" dirty="0"/>
          </a:p>
          <a:p>
            <a:r>
              <a:rPr lang="de-DE" dirty="0"/>
              <a:t>WiFi</a:t>
            </a:r>
          </a:p>
          <a:p>
            <a:r>
              <a:rPr lang="de-DE" dirty="0"/>
              <a:t>Bluetooth</a:t>
            </a:r>
          </a:p>
        </p:txBody>
      </p:sp>
      <p:pic>
        <p:nvPicPr>
          <p:cNvPr id="9" name="Grafik 9">
            <a:extLst>
              <a:ext uri="{FF2B5EF4-FFF2-40B4-BE49-F238E27FC236}">
                <a16:creationId xmlns:a16="http://schemas.microsoft.com/office/drawing/2014/main" id="{8B8F01E2-3418-A14B-9A7F-79E509E1A1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6830" y="2207522"/>
            <a:ext cx="4727539" cy="3766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6633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el 21">
            <a:extLst>
              <a:ext uri="{FF2B5EF4-FFF2-40B4-BE49-F238E27FC236}">
                <a16:creationId xmlns:a16="http://schemas.microsoft.com/office/drawing/2014/main" id="{CBCA8D9B-86A6-46D0-8939-576472F48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2984" y="194783"/>
            <a:ext cx="3815450" cy="769493"/>
          </a:xfrm>
        </p:spPr>
        <p:txBody>
          <a:bodyPr rtlCol="0">
            <a:normAutofit fontScale="90000"/>
          </a:bodyPr>
          <a:lstStyle/>
          <a:p>
            <a:pPr rtl="0"/>
            <a:r>
              <a:rPr lang="de-DE"/>
              <a:t>5. Umsetzung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673DB5F-1A43-441F-953F-DA8BBE7299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lvl="0" rtl="0"/>
            <a:fld id="{06B786C7-B8F9-4072-AAAA-17258464D730}" type="slidenum">
              <a:rPr lang="de-DE" smtClean="0"/>
              <a:pPr lvl="0" rtl="0"/>
              <a:t>19</a:t>
            </a:fld>
            <a:endParaRPr lang="de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4B6DDD-D131-444E-8D12-71AFD0E89A9B}"/>
              </a:ext>
            </a:extLst>
          </p:cNvPr>
          <p:cNvSpPr txBox="1"/>
          <p:nvPr/>
        </p:nvSpPr>
        <p:spPr>
          <a:xfrm>
            <a:off x="1002983" y="1282577"/>
            <a:ext cx="19341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dirty="0"/>
              <a:t>Sensoren</a:t>
            </a:r>
            <a:endParaRPr lang="en-DE" sz="3200" dirty="0"/>
          </a:p>
        </p:txBody>
      </p:sp>
      <p:sp>
        <p:nvSpPr>
          <p:cNvPr id="10" name="Textplatzhalter 4">
            <a:extLst>
              <a:ext uri="{FF2B5EF4-FFF2-40B4-BE49-F238E27FC236}">
                <a16:creationId xmlns:a16="http://schemas.microsoft.com/office/drawing/2014/main" id="{4716A0D3-4757-B541-A947-3BE834CD53F2}"/>
              </a:ext>
            </a:extLst>
          </p:cNvPr>
          <p:cNvSpPr txBox="1">
            <a:spLocks/>
          </p:cNvSpPr>
          <p:nvPr/>
        </p:nvSpPr>
        <p:spPr>
          <a:xfrm>
            <a:off x="1002983" y="2057132"/>
            <a:ext cx="5157787" cy="82391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PIR Sensor</a:t>
            </a:r>
          </a:p>
        </p:txBody>
      </p:sp>
      <p:sp>
        <p:nvSpPr>
          <p:cNvPr id="11" name="Inhaltsplatzhalter 5">
            <a:extLst>
              <a:ext uri="{FF2B5EF4-FFF2-40B4-BE49-F238E27FC236}">
                <a16:creationId xmlns:a16="http://schemas.microsoft.com/office/drawing/2014/main" id="{A9067468-DF42-7A4E-9780-AE808ECD92AD}"/>
              </a:ext>
            </a:extLst>
          </p:cNvPr>
          <p:cNvSpPr txBox="1">
            <a:spLocks/>
          </p:cNvSpPr>
          <p:nvPr/>
        </p:nvSpPr>
        <p:spPr>
          <a:xfrm>
            <a:off x="1002983" y="2881045"/>
            <a:ext cx="5157787" cy="368458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In 3,3V Mode</a:t>
            </a:r>
          </a:p>
          <a:p>
            <a:endParaRPr lang="de-DE" dirty="0"/>
          </a:p>
        </p:txBody>
      </p:sp>
      <p:sp>
        <p:nvSpPr>
          <p:cNvPr id="12" name="Textplatzhalter 6">
            <a:extLst>
              <a:ext uri="{FF2B5EF4-FFF2-40B4-BE49-F238E27FC236}">
                <a16:creationId xmlns:a16="http://schemas.microsoft.com/office/drawing/2014/main" id="{710F099F-197D-C84E-BBB7-42150B5C2439}"/>
              </a:ext>
            </a:extLst>
          </p:cNvPr>
          <p:cNvSpPr txBox="1">
            <a:spLocks/>
          </p:cNvSpPr>
          <p:nvPr/>
        </p:nvSpPr>
        <p:spPr>
          <a:xfrm>
            <a:off x="6335395" y="2057133"/>
            <a:ext cx="5183188" cy="82391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Ultraschall Abstandssensor</a:t>
            </a:r>
          </a:p>
        </p:txBody>
      </p:sp>
      <p:sp>
        <p:nvSpPr>
          <p:cNvPr id="13" name="Inhaltsplatzhalter 7">
            <a:extLst>
              <a:ext uri="{FF2B5EF4-FFF2-40B4-BE49-F238E27FC236}">
                <a16:creationId xmlns:a16="http://schemas.microsoft.com/office/drawing/2014/main" id="{6DF10C7E-E28B-B744-B472-055E788EBB9C}"/>
              </a:ext>
            </a:extLst>
          </p:cNvPr>
          <p:cNvSpPr txBox="1">
            <a:spLocks/>
          </p:cNvSpPr>
          <p:nvPr/>
        </p:nvSpPr>
        <p:spPr>
          <a:xfrm>
            <a:off x="6335395" y="2881045"/>
            <a:ext cx="2762423" cy="312279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VCC – 3V Power</a:t>
            </a:r>
          </a:p>
          <a:p>
            <a:r>
              <a:rPr lang="de-DE" dirty="0"/>
              <a:t>TRIG - Input</a:t>
            </a:r>
          </a:p>
          <a:p>
            <a:r>
              <a:rPr lang="de-DE" dirty="0"/>
              <a:t>ECHO – Output</a:t>
            </a:r>
          </a:p>
          <a:p>
            <a:r>
              <a:rPr lang="de-DE" dirty="0"/>
              <a:t>GND - </a:t>
            </a:r>
            <a:r>
              <a:rPr lang="de-DE" dirty="0" err="1"/>
              <a:t>Ground</a:t>
            </a:r>
            <a:endParaRPr lang="de-DE" dirty="0"/>
          </a:p>
        </p:txBody>
      </p:sp>
      <p:pic>
        <p:nvPicPr>
          <p:cNvPr id="15" name="Grafik 9">
            <a:extLst>
              <a:ext uri="{FF2B5EF4-FFF2-40B4-BE49-F238E27FC236}">
                <a16:creationId xmlns:a16="http://schemas.microsoft.com/office/drawing/2014/main" id="{77500CA1-386D-1649-9055-62669911E1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962" y="3442841"/>
            <a:ext cx="4212477" cy="2560995"/>
          </a:xfrm>
          <a:prstGeom prst="rect">
            <a:avLst/>
          </a:prstGeom>
        </p:spPr>
      </p:pic>
      <p:grpSp>
        <p:nvGrpSpPr>
          <p:cNvPr id="16" name="Gruppieren 13">
            <a:extLst>
              <a:ext uri="{FF2B5EF4-FFF2-40B4-BE49-F238E27FC236}">
                <a16:creationId xmlns:a16="http://schemas.microsoft.com/office/drawing/2014/main" id="{CCC55D6C-BAA7-E843-946A-08FB5BFA886B}"/>
              </a:ext>
            </a:extLst>
          </p:cNvPr>
          <p:cNvGrpSpPr/>
          <p:nvPr/>
        </p:nvGrpSpPr>
        <p:grpSpPr>
          <a:xfrm>
            <a:off x="9172248" y="2450491"/>
            <a:ext cx="2585507" cy="3553345"/>
            <a:chOff x="9242058" y="2505075"/>
            <a:chExt cx="2585507" cy="3553345"/>
          </a:xfrm>
        </p:grpSpPr>
        <p:pic>
          <p:nvPicPr>
            <p:cNvPr id="17" name="Grafik 11">
              <a:extLst>
                <a:ext uri="{FF2B5EF4-FFF2-40B4-BE49-F238E27FC236}">
                  <a16:creationId xmlns:a16="http://schemas.microsoft.com/office/drawing/2014/main" id="{A6B9BD8E-0A45-C74E-AD65-935C6B747B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7679"/>
            <a:stretch/>
          </p:blipFill>
          <p:spPr>
            <a:xfrm>
              <a:off x="9242058" y="2505075"/>
              <a:ext cx="1901431" cy="3553345"/>
            </a:xfrm>
            <a:prstGeom prst="rect">
              <a:avLst/>
            </a:prstGeom>
          </p:spPr>
        </p:pic>
        <p:sp>
          <p:nvSpPr>
            <p:cNvPr id="18" name="Rechteck 12">
              <a:extLst>
                <a:ext uri="{FF2B5EF4-FFF2-40B4-BE49-F238E27FC236}">
                  <a16:creationId xmlns:a16="http://schemas.microsoft.com/office/drawing/2014/main" id="{639F051C-2CB2-2542-8473-B3666BC099E2}"/>
                </a:ext>
              </a:extLst>
            </p:cNvPr>
            <p:cNvSpPr/>
            <p:nvPr/>
          </p:nvSpPr>
          <p:spPr>
            <a:xfrm>
              <a:off x="11032435" y="4591878"/>
              <a:ext cx="795130" cy="10359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20" name="Titel 21">
            <a:extLst>
              <a:ext uri="{FF2B5EF4-FFF2-40B4-BE49-F238E27FC236}">
                <a16:creationId xmlns:a16="http://schemas.microsoft.com/office/drawing/2014/main" id="{6D1251D4-B203-9245-A2A2-1B5679B2F5EE}"/>
              </a:ext>
            </a:extLst>
          </p:cNvPr>
          <p:cNvSpPr txBox="1">
            <a:spLocks/>
          </p:cNvSpPr>
          <p:nvPr/>
        </p:nvSpPr>
        <p:spPr>
          <a:xfrm>
            <a:off x="7880437" y="13200"/>
            <a:ext cx="4311563" cy="11401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800" b="1" kern="1200" spc="-2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000" dirty="0">
                <a:solidFill>
                  <a:srgbClr val="002060"/>
                </a:solidFill>
              </a:rPr>
              <a:t>4.1 Hardware</a:t>
            </a:r>
          </a:p>
          <a:p>
            <a:r>
              <a:rPr lang="de-DE" sz="2000" b="0" dirty="0"/>
              <a:t>4.2 Middleware</a:t>
            </a:r>
          </a:p>
          <a:p>
            <a:r>
              <a:rPr lang="de-DE" sz="2000" b="0" dirty="0"/>
              <a:t>4.3 Frontend</a:t>
            </a:r>
          </a:p>
        </p:txBody>
      </p:sp>
    </p:spTree>
    <p:extLst>
      <p:ext uri="{BB962C8B-B14F-4D97-AF65-F5344CB8AC3E}">
        <p14:creationId xmlns:p14="http://schemas.microsoft.com/office/powerpoint/2010/main" val="18361750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5272D93-6802-9144-BCC0-F864CE8DB3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 t="5185" b="5185"/>
          <a:stretch/>
        </p:blipFill>
        <p:spPr bwMode="auto">
          <a:xfrm>
            <a:off x="-45600" y="0"/>
            <a:ext cx="122376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EFC4ECF-40BC-3D47-8F2D-BAB0176684E4}"/>
              </a:ext>
            </a:extLst>
          </p:cNvPr>
          <p:cNvSpPr/>
          <p:nvPr/>
        </p:nvSpPr>
        <p:spPr>
          <a:xfrm>
            <a:off x="-45600" y="1"/>
            <a:ext cx="12237600" cy="6857999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45000"/>
                </a:schemeClr>
              </a:gs>
              <a:gs pos="99000">
                <a:srgbClr val="8A614D">
                  <a:alpha val="72000"/>
                </a:srgb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4" name="Untertitel 7">
            <a:extLst>
              <a:ext uri="{FF2B5EF4-FFF2-40B4-BE49-F238E27FC236}">
                <a16:creationId xmlns:a16="http://schemas.microsoft.com/office/drawing/2014/main" id="{ACE8C6C7-7F0E-4A3A-88F6-22D193E04245}"/>
              </a:ext>
            </a:extLst>
          </p:cNvPr>
          <p:cNvSpPr txBox="1">
            <a:spLocks/>
          </p:cNvSpPr>
          <p:nvPr/>
        </p:nvSpPr>
        <p:spPr>
          <a:xfrm>
            <a:off x="429518" y="5899554"/>
            <a:ext cx="9210675" cy="65252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 spc="-2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</a:pPr>
            <a:r>
              <a:rPr lang="de-DE" sz="1600"/>
              <a:t>L. Benner, A. </a:t>
            </a:r>
            <a:r>
              <a:rPr lang="de-DE" sz="1600" err="1"/>
              <a:t>Buss</a:t>
            </a:r>
            <a:r>
              <a:rPr lang="de-DE" sz="1600"/>
              <a:t>, P. Lange, A. </a:t>
            </a:r>
            <a:r>
              <a:rPr lang="de-DE" sz="1600" err="1"/>
              <a:t>Madhour</a:t>
            </a:r>
            <a:endParaRPr lang="de-DE" sz="1600"/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065F5983-A2AA-7B4E-BB6B-035927A7BB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12294" y="3362560"/>
            <a:ext cx="3293021" cy="1676400"/>
          </a:xfrm>
        </p:spPr>
        <p:txBody>
          <a:bodyPr anchor="ctr">
            <a:prstTxWarp prst="textTriangleInverted">
              <a:avLst/>
            </a:prstTxWarp>
            <a:normAutofit fontScale="90000"/>
          </a:bodyPr>
          <a:lstStyle/>
          <a:p>
            <a:pPr algn="l"/>
            <a:r>
              <a:rPr lang="de-DE" sz="8000" dirty="0" err="1"/>
              <a:t>LibCap</a:t>
            </a:r>
            <a:endParaRPr lang="de-DE" sz="8000" dirty="0"/>
          </a:p>
        </p:txBody>
      </p:sp>
      <p:sp>
        <p:nvSpPr>
          <p:cNvPr id="9" name="Untertitel 2">
            <a:extLst>
              <a:ext uri="{FF2B5EF4-FFF2-40B4-BE49-F238E27FC236}">
                <a16:creationId xmlns:a16="http://schemas.microsoft.com/office/drawing/2014/main" id="{ED786160-6F6C-BC4E-A2E9-3916E95CBC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9963" y="1200152"/>
            <a:ext cx="2816535" cy="4457696"/>
          </a:xfrm>
        </p:spPr>
        <p:txBody>
          <a:bodyPr anchor="ctr">
            <a:normAutofit/>
          </a:bodyPr>
          <a:lstStyle/>
          <a:p>
            <a:pPr algn="r"/>
            <a:r>
              <a:rPr lang="de-DE" sz="2800" dirty="0">
                <a:solidFill>
                  <a:schemeClr val="bg1"/>
                </a:solidFill>
              </a:rPr>
              <a:t>Library </a:t>
            </a:r>
            <a:r>
              <a:rPr lang="de-DE" sz="2800" dirty="0" err="1">
                <a:solidFill>
                  <a:schemeClr val="bg1"/>
                </a:solidFill>
              </a:rPr>
              <a:t>Capacity</a:t>
            </a:r>
            <a:r>
              <a:rPr lang="de-DE" sz="2800" dirty="0">
                <a:solidFill>
                  <a:schemeClr val="bg1"/>
                </a:solidFill>
              </a:rPr>
              <a:t> Measurement System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8252DF5-9636-F745-BA88-5DEFB619757F}"/>
              </a:ext>
            </a:extLst>
          </p:cNvPr>
          <p:cNvCxnSpPr>
            <a:cxnSpLocks/>
          </p:cNvCxnSpPr>
          <p:nvPr/>
        </p:nvCxnSpPr>
        <p:spPr>
          <a:xfrm>
            <a:off x="4052455" y="2130725"/>
            <a:ext cx="0" cy="2846717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3" name="Picture 22" descr="A picture containing shape&#10;&#10;Description automatically generated">
            <a:extLst>
              <a:ext uri="{FF2B5EF4-FFF2-40B4-BE49-F238E27FC236}">
                <a16:creationId xmlns:a16="http://schemas.microsoft.com/office/drawing/2014/main" id="{BFBF29D8-2D71-4741-84B6-8133BCE416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4855" y="2282654"/>
            <a:ext cx="2247900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2065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el 21">
            <a:extLst>
              <a:ext uri="{FF2B5EF4-FFF2-40B4-BE49-F238E27FC236}">
                <a16:creationId xmlns:a16="http://schemas.microsoft.com/office/drawing/2014/main" id="{CBCA8D9B-86A6-46D0-8939-576472F48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2984" y="194783"/>
            <a:ext cx="3815450" cy="769493"/>
          </a:xfrm>
        </p:spPr>
        <p:txBody>
          <a:bodyPr rtlCol="0">
            <a:normAutofit fontScale="90000"/>
          </a:bodyPr>
          <a:lstStyle/>
          <a:p>
            <a:pPr rtl="0"/>
            <a:r>
              <a:rPr lang="de-DE"/>
              <a:t>5. Umsetzung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673DB5F-1A43-441F-953F-DA8BBE7299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lvl="0" rtl="0"/>
            <a:fld id="{06B786C7-B8F9-4072-AAAA-17258464D730}" type="slidenum">
              <a:rPr lang="de-DE" smtClean="0"/>
              <a:pPr lvl="0" rtl="0"/>
              <a:t>20</a:t>
            </a:fld>
            <a:endParaRPr lang="de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4B6DDD-D131-444E-8D12-71AFD0E89A9B}"/>
              </a:ext>
            </a:extLst>
          </p:cNvPr>
          <p:cNvSpPr txBox="1"/>
          <p:nvPr/>
        </p:nvSpPr>
        <p:spPr>
          <a:xfrm>
            <a:off x="1002983" y="1282577"/>
            <a:ext cx="45272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dirty="0"/>
              <a:t>3D gedruckte Gehäuse</a:t>
            </a:r>
            <a:endParaRPr lang="en-DE" sz="3200" dirty="0"/>
          </a:p>
        </p:txBody>
      </p:sp>
      <p:pic>
        <p:nvPicPr>
          <p:cNvPr id="14" name="Grafik 9">
            <a:extLst>
              <a:ext uri="{FF2B5EF4-FFF2-40B4-BE49-F238E27FC236}">
                <a16:creationId xmlns:a16="http://schemas.microsoft.com/office/drawing/2014/main" id="{527252FE-EB4A-0546-8630-F5ED06D64B7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23" r="25587" b="22925"/>
          <a:stretch/>
        </p:blipFill>
        <p:spPr>
          <a:xfrm>
            <a:off x="5872114" y="2575271"/>
            <a:ext cx="5652915" cy="255332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6" name="Grafik 11">
            <a:extLst>
              <a:ext uri="{FF2B5EF4-FFF2-40B4-BE49-F238E27FC236}">
                <a16:creationId xmlns:a16="http://schemas.microsoft.com/office/drawing/2014/main" id="{77660ED0-7BF0-1946-947B-1C9C971A072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35" r="30046" b="20426"/>
          <a:stretch/>
        </p:blipFill>
        <p:spPr>
          <a:xfrm>
            <a:off x="791545" y="2575271"/>
            <a:ext cx="4852415" cy="255332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7" name="Titel 21">
            <a:extLst>
              <a:ext uri="{FF2B5EF4-FFF2-40B4-BE49-F238E27FC236}">
                <a16:creationId xmlns:a16="http://schemas.microsoft.com/office/drawing/2014/main" id="{B185B714-ED2F-674E-88FA-4037AE42990C}"/>
              </a:ext>
            </a:extLst>
          </p:cNvPr>
          <p:cNvSpPr txBox="1">
            <a:spLocks/>
          </p:cNvSpPr>
          <p:nvPr/>
        </p:nvSpPr>
        <p:spPr>
          <a:xfrm>
            <a:off x="7880437" y="13200"/>
            <a:ext cx="4311563" cy="11401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800" b="1" kern="1200" spc="-2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000" dirty="0">
                <a:solidFill>
                  <a:srgbClr val="002060"/>
                </a:solidFill>
              </a:rPr>
              <a:t>4.1 Hardware</a:t>
            </a:r>
          </a:p>
          <a:p>
            <a:r>
              <a:rPr lang="de-DE" sz="2000" b="0" dirty="0"/>
              <a:t>4.2 Middleware</a:t>
            </a:r>
          </a:p>
          <a:p>
            <a:r>
              <a:rPr lang="de-DE" sz="2000" b="0" dirty="0"/>
              <a:t>4.3 Frontend</a:t>
            </a:r>
          </a:p>
        </p:txBody>
      </p:sp>
    </p:spTree>
    <p:extLst>
      <p:ext uri="{BB962C8B-B14F-4D97-AF65-F5344CB8AC3E}">
        <p14:creationId xmlns:p14="http://schemas.microsoft.com/office/powerpoint/2010/main" val="27926083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el 21">
            <a:extLst>
              <a:ext uri="{FF2B5EF4-FFF2-40B4-BE49-F238E27FC236}">
                <a16:creationId xmlns:a16="http://schemas.microsoft.com/office/drawing/2014/main" id="{CBCA8D9B-86A6-46D0-8939-576472F48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2984" y="194783"/>
            <a:ext cx="3815450" cy="769493"/>
          </a:xfrm>
        </p:spPr>
        <p:txBody>
          <a:bodyPr rtlCol="0">
            <a:normAutofit fontScale="90000"/>
          </a:bodyPr>
          <a:lstStyle/>
          <a:p>
            <a:pPr rtl="0"/>
            <a:r>
              <a:rPr lang="de-DE"/>
              <a:t>5. Umsetzung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673DB5F-1A43-441F-953F-DA8BBE7299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lvl="0" rtl="0"/>
            <a:fld id="{06B786C7-B8F9-4072-AAAA-17258464D730}" type="slidenum">
              <a:rPr lang="de-DE" smtClean="0"/>
              <a:pPr lvl="0" rtl="0"/>
              <a:t>21</a:t>
            </a:fld>
            <a:endParaRPr lang="de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4B6DDD-D131-444E-8D12-71AFD0E89A9B}"/>
              </a:ext>
            </a:extLst>
          </p:cNvPr>
          <p:cNvSpPr txBox="1"/>
          <p:nvPr/>
        </p:nvSpPr>
        <p:spPr>
          <a:xfrm>
            <a:off x="1002983" y="1282577"/>
            <a:ext cx="46618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dirty="0"/>
              <a:t>Schaltung und Gehäuse</a:t>
            </a:r>
            <a:endParaRPr lang="en-DE" sz="3200" dirty="0"/>
          </a:p>
        </p:txBody>
      </p:sp>
      <p:pic>
        <p:nvPicPr>
          <p:cNvPr id="8" name="Grafik 11">
            <a:extLst>
              <a:ext uri="{FF2B5EF4-FFF2-40B4-BE49-F238E27FC236}">
                <a16:creationId xmlns:a16="http://schemas.microsoft.com/office/drawing/2014/main" id="{9CAABD35-8CCF-BE43-95E6-2A395EA21C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8623" y="2163620"/>
            <a:ext cx="4734753" cy="3854733"/>
          </a:xfrm>
          <a:prstGeom prst="rect">
            <a:avLst/>
          </a:prstGeom>
        </p:spPr>
      </p:pic>
      <p:sp>
        <p:nvSpPr>
          <p:cNvPr id="9" name="Titel 21">
            <a:extLst>
              <a:ext uri="{FF2B5EF4-FFF2-40B4-BE49-F238E27FC236}">
                <a16:creationId xmlns:a16="http://schemas.microsoft.com/office/drawing/2014/main" id="{015AB4AD-24CD-7940-A955-D255FC288ABB}"/>
              </a:ext>
            </a:extLst>
          </p:cNvPr>
          <p:cNvSpPr txBox="1">
            <a:spLocks/>
          </p:cNvSpPr>
          <p:nvPr/>
        </p:nvSpPr>
        <p:spPr>
          <a:xfrm>
            <a:off x="7880437" y="13200"/>
            <a:ext cx="4311563" cy="11401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800" b="1" kern="1200" spc="-2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000" dirty="0">
                <a:solidFill>
                  <a:srgbClr val="002060"/>
                </a:solidFill>
              </a:rPr>
              <a:t>4.1 Hardware</a:t>
            </a:r>
          </a:p>
          <a:p>
            <a:r>
              <a:rPr lang="de-DE" sz="2000" b="0" dirty="0"/>
              <a:t>4.2 Middleware</a:t>
            </a:r>
          </a:p>
          <a:p>
            <a:r>
              <a:rPr lang="de-DE" sz="2000" b="0" dirty="0"/>
              <a:t>4.3 Frontend</a:t>
            </a:r>
          </a:p>
        </p:txBody>
      </p:sp>
    </p:spTree>
    <p:extLst>
      <p:ext uri="{BB962C8B-B14F-4D97-AF65-F5344CB8AC3E}">
        <p14:creationId xmlns:p14="http://schemas.microsoft.com/office/powerpoint/2010/main" val="38299781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el 21">
            <a:extLst>
              <a:ext uri="{FF2B5EF4-FFF2-40B4-BE49-F238E27FC236}">
                <a16:creationId xmlns:a16="http://schemas.microsoft.com/office/drawing/2014/main" id="{CBCA8D9B-86A6-46D0-8939-576472F48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2984" y="194783"/>
            <a:ext cx="3815450" cy="769493"/>
          </a:xfrm>
        </p:spPr>
        <p:txBody>
          <a:bodyPr rtlCol="0">
            <a:normAutofit fontScale="90000"/>
          </a:bodyPr>
          <a:lstStyle/>
          <a:p>
            <a:pPr rtl="0"/>
            <a:r>
              <a:rPr lang="de-DE"/>
              <a:t>5. Umsetzung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673DB5F-1A43-441F-953F-DA8BBE7299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lvl="0" rtl="0"/>
            <a:fld id="{06B786C7-B8F9-4072-AAAA-17258464D730}" type="slidenum">
              <a:rPr lang="de-DE" smtClean="0"/>
              <a:pPr lvl="0" rtl="0"/>
              <a:t>22</a:t>
            </a:fld>
            <a:endParaRPr lang="de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4B6DDD-D131-444E-8D12-71AFD0E89A9B}"/>
              </a:ext>
            </a:extLst>
          </p:cNvPr>
          <p:cNvSpPr txBox="1"/>
          <p:nvPr/>
        </p:nvSpPr>
        <p:spPr>
          <a:xfrm>
            <a:off x="1002983" y="1217984"/>
            <a:ext cx="63539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dirty="0"/>
              <a:t>Mikrocontroller-Programmierung</a:t>
            </a:r>
            <a:endParaRPr lang="en-DE" sz="3200" dirty="0"/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93C2EFBF-CFF9-8C40-905C-138BA36DBB0D}"/>
              </a:ext>
            </a:extLst>
          </p:cNvPr>
          <p:cNvSpPr txBox="1">
            <a:spLocks/>
          </p:cNvSpPr>
          <p:nvPr/>
        </p:nvSpPr>
        <p:spPr>
          <a:xfrm>
            <a:off x="1002983" y="1867352"/>
            <a:ext cx="7872375" cy="4351338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C++ mit </a:t>
            </a:r>
            <a:r>
              <a:rPr lang="de-DE" dirty="0" err="1"/>
              <a:t>Arduino</a:t>
            </a:r>
            <a:r>
              <a:rPr lang="de-DE" dirty="0"/>
              <a:t> IDE</a:t>
            </a:r>
          </a:p>
          <a:p>
            <a:r>
              <a:rPr lang="de-DE" dirty="0"/>
              <a:t>Bereiche:</a:t>
            </a:r>
          </a:p>
          <a:p>
            <a:pPr lvl="1"/>
            <a:r>
              <a:rPr lang="de-DE" i="1" dirty="0" err="1"/>
              <a:t>EspMQTTClient</a:t>
            </a:r>
            <a:r>
              <a:rPr lang="de-DE" i="1" dirty="0"/>
              <a:t>()</a:t>
            </a:r>
          </a:p>
          <a:p>
            <a:pPr lvl="1"/>
            <a:r>
              <a:rPr lang="de-DE" i="1" dirty="0" err="1"/>
              <a:t>onConnectionEstablished</a:t>
            </a:r>
            <a:r>
              <a:rPr lang="de-DE" i="1" dirty="0"/>
              <a:t>()</a:t>
            </a:r>
          </a:p>
          <a:p>
            <a:pPr lvl="1"/>
            <a:r>
              <a:rPr lang="de-DE" dirty="0" err="1"/>
              <a:t>setup</a:t>
            </a:r>
            <a:r>
              <a:rPr lang="de-DE" dirty="0"/>
              <a:t>()</a:t>
            </a:r>
          </a:p>
          <a:p>
            <a:pPr lvl="1"/>
            <a:r>
              <a:rPr lang="de-DE" dirty="0" err="1"/>
              <a:t>loop</a:t>
            </a:r>
            <a:r>
              <a:rPr lang="de-DE" dirty="0"/>
              <a:t>()</a:t>
            </a:r>
          </a:p>
          <a:p>
            <a:pPr lvl="1"/>
            <a:endParaRPr lang="de-DE" dirty="0"/>
          </a:p>
          <a:p>
            <a:r>
              <a:rPr lang="de-DE" dirty="0" err="1"/>
              <a:t>Hardcodierung</a:t>
            </a:r>
            <a:r>
              <a:rPr lang="de-DE" dirty="0"/>
              <a:t> der ID</a:t>
            </a:r>
          </a:p>
          <a:p>
            <a:r>
              <a:rPr lang="de-DE" dirty="0"/>
              <a:t>Minimale Anpassung je Sensortyp</a:t>
            </a:r>
          </a:p>
          <a:p>
            <a:r>
              <a:rPr lang="de-DE" dirty="0"/>
              <a:t>Für nachfolgende System nicht relevant</a:t>
            </a:r>
          </a:p>
          <a:p>
            <a:endParaRPr lang="de-DE" i="1" dirty="0"/>
          </a:p>
          <a:p>
            <a:endParaRPr lang="de-DE" dirty="0"/>
          </a:p>
        </p:txBody>
      </p:sp>
      <p:pic>
        <p:nvPicPr>
          <p:cNvPr id="10" name="Grafik 10">
            <a:extLst>
              <a:ext uri="{FF2B5EF4-FFF2-40B4-BE49-F238E27FC236}">
                <a16:creationId xmlns:a16="http://schemas.microsoft.com/office/drawing/2014/main" id="{C82C0A18-8A5C-4E43-A9F9-A5B83BD10F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93"/>
          <a:stretch/>
        </p:blipFill>
        <p:spPr>
          <a:xfrm>
            <a:off x="7249918" y="2524540"/>
            <a:ext cx="4116073" cy="2745479"/>
          </a:xfrm>
          <a:prstGeom prst="rect">
            <a:avLst/>
          </a:prstGeom>
        </p:spPr>
      </p:pic>
      <p:sp>
        <p:nvSpPr>
          <p:cNvPr id="11" name="Titel 21">
            <a:extLst>
              <a:ext uri="{FF2B5EF4-FFF2-40B4-BE49-F238E27FC236}">
                <a16:creationId xmlns:a16="http://schemas.microsoft.com/office/drawing/2014/main" id="{1B3A2D9A-B856-DC49-A2D8-82FBB1DA6775}"/>
              </a:ext>
            </a:extLst>
          </p:cNvPr>
          <p:cNvSpPr txBox="1">
            <a:spLocks/>
          </p:cNvSpPr>
          <p:nvPr/>
        </p:nvSpPr>
        <p:spPr>
          <a:xfrm>
            <a:off x="7880437" y="13200"/>
            <a:ext cx="4311563" cy="11401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800" b="1" kern="1200" spc="-2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000" dirty="0">
                <a:solidFill>
                  <a:srgbClr val="002060"/>
                </a:solidFill>
              </a:rPr>
              <a:t>4.1 Hardware</a:t>
            </a:r>
          </a:p>
          <a:p>
            <a:r>
              <a:rPr lang="de-DE" sz="2000" b="0" dirty="0"/>
              <a:t>4.2 Middleware</a:t>
            </a:r>
          </a:p>
          <a:p>
            <a:r>
              <a:rPr lang="de-DE" sz="2000" b="0" dirty="0"/>
              <a:t>4.3 Frontend</a:t>
            </a:r>
          </a:p>
        </p:txBody>
      </p:sp>
    </p:spTree>
    <p:extLst>
      <p:ext uri="{BB962C8B-B14F-4D97-AF65-F5344CB8AC3E}">
        <p14:creationId xmlns:p14="http://schemas.microsoft.com/office/powerpoint/2010/main" val="1202973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el 21">
            <a:extLst>
              <a:ext uri="{FF2B5EF4-FFF2-40B4-BE49-F238E27FC236}">
                <a16:creationId xmlns:a16="http://schemas.microsoft.com/office/drawing/2014/main" id="{CBCA8D9B-86A6-46D0-8939-576472F48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2984" y="194783"/>
            <a:ext cx="3815450" cy="769493"/>
          </a:xfrm>
        </p:spPr>
        <p:txBody>
          <a:bodyPr rtlCol="0">
            <a:normAutofit fontScale="90000"/>
          </a:bodyPr>
          <a:lstStyle/>
          <a:p>
            <a:pPr rtl="0"/>
            <a:r>
              <a:rPr lang="de-DE"/>
              <a:t>5. Umsetzung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673DB5F-1A43-441F-953F-DA8BBE7299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lvl="0" rtl="0"/>
            <a:fld id="{06B786C7-B8F9-4072-AAAA-17258464D730}" type="slidenum">
              <a:rPr lang="de-DE" smtClean="0"/>
              <a:pPr lvl="0" rtl="0"/>
              <a:t>23</a:t>
            </a:fld>
            <a:endParaRPr lang="de-DE"/>
          </a:p>
        </p:txBody>
      </p:sp>
      <p:sp>
        <p:nvSpPr>
          <p:cNvPr id="6" name="Titel 21">
            <a:extLst>
              <a:ext uri="{FF2B5EF4-FFF2-40B4-BE49-F238E27FC236}">
                <a16:creationId xmlns:a16="http://schemas.microsoft.com/office/drawing/2014/main" id="{F11789DF-C1A0-4452-99CF-A74AA7F4755C}"/>
              </a:ext>
            </a:extLst>
          </p:cNvPr>
          <p:cNvSpPr txBox="1">
            <a:spLocks/>
          </p:cNvSpPr>
          <p:nvPr/>
        </p:nvSpPr>
        <p:spPr>
          <a:xfrm>
            <a:off x="7880437" y="13200"/>
            <a:ext cx="4311563" cy="11401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800" b="1" kern="1200" spc="-2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000" dirty="0">
                <a:solidFill>
                  <a:srgbClr val="002060"/>
                </a:solidFill>
              </a:rPr>
              <a:t>4.1 Hardware</a:t>
            </a:r>
          </a:p>
          <a:p>
            <a:r>
              <a:rPr lang="de-DE" sz="2000" b="0" dirty="0"/>
              <a:t>4.2 Middleware</a:t>
            </a:r>
          </a:p>
          <a:p>
            <a:r>
              <a:rPr lang="de-DE" sz="2000" b="0" dirty="0"/>
              <a:t>4.3 Frontend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4B6DDD-D131-444E-8D12-71AFD0E89A9B}"/>
              </a:ext>
            </a:extLst>
          </p:cNvPr>
          <p:cNvSpPr txBox="1"/>
          <p:nvPr/>
        </p:nvSpPr>
        <p:spPr>
          <a:xfrm>
            <a:off x="1002983" y="1217984"/>
            <a:ext cx="63539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dirty="0"/>
              <a:t>Mikrocontroller-Programmierung</a:t>
            </a:r>
            <a:endParaRPr lang="en-DE" sz="3200" dirty="0"/>
          </a:p>
        </p:txBody>
      </p:sp>
      <p:sp>
        <p:nvSpPr>
          <p:cNvPr id="8" name="Rechteck: abgerundete Ecken 12">
            <a:extLst>
              <a:ext uri="{FF2B5EF4-FFF2-40B4-BE49-F238E27FC236}">
                <a16:creationId xmlns:a16="http://schemas.microsoft.com/office/drawing/2014/main" id="{0312439B-2C2A-BE4A-AB90-BDAE4CC266BC}"/>
              </a:ext>
            </a:extLst>
          </p:cNvPr>
          <p:cNvSpPr/>
          <p:nvPr/>
        </p:nvSpPr>
        <p:spPr>
          <a:xfrm>
            <a:off x="4969316" y="3429000"/>
            <a:ext cx="2523684" cy="687532"/>
          </a:xfrm>
          <a:prstGeom prst="roundRect">
            <a:avLst/>
          </a:prstGeom>
          <a:solidFill>
            <a:srgbClr val="A5A5A5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Prüfen ob Änderung/ Bewegung</a:t>
            </a: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5209CFAD-B433-3D4B-B044-0A3BE815BCEE}"/>
              </a:ext>
            </a:extLst>
          </p:cNvPr>
          <p:cNvSpPr/>
          <p:nvPr/>
        </p:nvSpPr>
        <p:spPr>
          <a:xfrm>
            <a:off x="1309756" y="3429000"/>
            <a:ext cx="2523684" cy="687532"/>
          </a:xfrm>
          <a:prstGeom prst="roundRect">
            <a:avLst/>
          </a:prstGeom>
          <a:solidFill>
            <a:srgbClr val="A5A5A5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Sensordaten ermitteln</a:t>
            </a:r>
          </a:p>
        </p:txBody>
      </p:sp>
      <p:sp>
        <p:nvSpPr>
          <p:cNvPr id="12" name="Rechteck: abgerundete Ecken 15">
            <a:extLst>
              <a:ext uri="{FF2B5EF4-FFF2-40B4-BE49-F238E27FC236}">
                <a16:creationId xmlns:a16="http://schemas.microsoft.com/office/drawing/2014/main" id="{1AAB0C15-F652-6445-A200-317B8E2DAAA1}"/>
              </a:ext>
            </a:extLst>
          </p:cNvPr>
          <p:cNvSpPr/>
          <p:nvPr/>
        </p:nvSpPr>
        <p:spPr>
          <a:xfrm>
            <a:off x="8628876" y="3429000"/>
            <a:ext cx="2523684" cy="687532"/>
          </a:xfrm>
          <a:prstGeom prst="roundRect">
            <a:avLst/>
          </a:prstGeom>
          <a:solidFill>
            <a:srgbClr val="A5A5A5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Übertrage: Bewegung erkannt</a:t>
            </a:r>
          </a:p>
        </p:txBody>
      </p:sp>
      <p:cxnSp>
        <p:nvCxnSpPr>
          <p:cNvPr id="13" name="Gerade Verbindung mit Pfeil 18">
            <a:extLst>
              <a:ext uri="{FF2B5EF4-FFF2-40B4-BE49-F238E27FC236}">
                <a16:creationId xmlns:a16="http://schemas.microsoft.com/office/drawing/2014/main" id="{C0D02CDC-30B2-FE41-82EC-521691BF6771}"/>
              </a:ext>
            </a:extLst>
          </p:cNvPr>
          <p:cNvCxnSpPr>
            <a:stCxn id="11" idx="3"/>
            <a:endCxn id="8" idx="1"/>
          </p:cNvCxnSpPr>
          <p:nvPr/>
        </p:nvCxnSpPr>
        <p:spPr>
          <a:xfrm>
            <a:off x="3833440" y="3772766"/>
            <a:ext cx="11358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Gerade Verbindung mit Pfeil 20">
            <a:extLst>
              <a:ext uri="{FF2B5EF4-FFF2-40B4-BE49-F238E27FC236}">
                <a16:creationId xmlns:a16="http://schemas.microsoft.com/office/drawing/2014/main" id="{CD01CD2C-4F9B-F543-B57B-6CB5350F7294}"/>
              </a:ext>
            </a:extLst>
          </p:cNvPr>
          <p:cNvCxnSpPr>
            <a:stCxn id="8" idx="3"/>
            <a:endCxn id="12" idx="1"/>
          </p:cNvCxnSpPr>
          <p:nvPr/>
        </p:nvCxnSpPr>
        <p:spPr>
          <a:xfrm>
            <a:off x="7493000" y="3772766"/>
            <a:ext cx="11358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Verbinder: gewinkelt 22">
            <a:extLst>
              <a:ext uri="{FF2B5EF4-FFF2-40B4-BE49-F238E27FC236}">
                <a16:creationId xmlns:a16="http://schemas.microsoft.com/office/drawing/2014/main" id="{ED202DB4-213E-E54E-B923-CD1A008FBD7D}"/>
              </a:ext>
            </a:extLst>
          </p:cNvPr>
          <p:cNvCxnSpPr>
            <a:stCxn id="8" idx="2"/>
            <a:endCxn id="11" idx="2"/>
          </p:cNvCxnSpPr>
          <p:nvPr/>
        </p:nvCxnSpPr>
        <p:spPr>
          <a:xfrm rot="5400000">
            <a:off x="4401378" y="2286752"/>
            <a:ext cx="12700" cy="3659560"/>
          </a:xfrm>
          <a:prstGeom prst="bentConnector3">
            <a:avLst>
              <a:gd name="adj1" fmla="val 5086953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Verbinder: gewinkelt 25">
            <a:extLst>
              <a:ext uri="{FF2B5EF4-FFF2-40B4-BE49-F238E27FC236}">
                <a16:creationId xmlns:a16="http://schemas.microsoft.com/office/drawing/2014/main" id="{C3DE0EBC-6FFB-EA42-9272-663D0A29A62D}"/>
              </a:ext>
            </a:extLst>
          </p:cNvPr>
          <p:cNvCxnSpPr>
            <a:stCxn id="12" idx="3"/>
            <a:endCxn id="11" idx="2"/>
          </p:cNvCxnSpPr>
          <p:nvPr/>
        </p:nvCxnSpPr>
        <p:spPr>
          <a:xfrm flipH="1">
            <a:off x="2571598" y="3772766"/>
            <a:ext cx="8580962" cy="343766"/>
          </a:xfrm>
          <a:prstGeom prst="bentConnector4">
            <a:avLst>
              <a:gd name="adj1" fmla="val -2664"/>
              <a:gd name="adj2" fmla="val 337927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Rechteck: abgerundete Ecken 29">
            <a:extLst>
              <a:ext uri="{FF2B5EF4-FFF2-40B4-BE49-F238E27FC236}">
                <a16:creationId xmlns:a16="http://schemas.microsoft.com/office/drawing/2014/main" id="{F52C6930-2126-DD48-A679-BA380AB9CA06}"/>
              </a:ext>
            </a:extLst>
          </p:cNvPr>
          <p:cNvSpPr/>
          <p:nvPr/>
        </p:nvSpPr>
        <p:spPr>
          <a:xfrm>
            <a:off x="4969316" y="2969588"/>
            <a:ext cx="2523684" cy="365125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Inkl. Fehlertoleranz</a:t>
            </a:r>
          </a:p>
        </p:txBody>
      </p:sp>
    </p:spTree>
    <p:extLst>
      <p:ext uri="{BB962C8B-B14F-4D97-AF65-F5344CB8AC3E}">
        <p14:creationId xmlns:p14="http://schemas.microsoft.com/office/powerpoint/2010/main" val="29245328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el 21">
            <a:extLst>
              <a:ext uri="{FF2B5EF4-FFF2-40B4-BE49-F238E27FC236}">
                <a16:creationId xmlns:a16="http://schemas.microsoft.com/office/drawing/2014/main" id="{CBCA8D9B-86A6-46D0-8939-576472F48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2984" y="194783"/>
            <a:ext cx="3815450" cy="769493"/>
          </a:xfrm>
        </p:spPr>
        <p:txBody>
          <a:bodyPr rtlCol="0">
            <a:normAutofit fontScale="90000"/>
          </a:bodyPr>
          <a:lstStyle/>
          <a:p>
            <a:pPr rtl="0"/>
            <a:r>
              <a:rPr lang="de-DE"/>
              <a:t>5. Umsetzung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673DB5F-1A43-441F-953F-DA8BBE7299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lvl="0" rtl="0"/>
            <a:fld id="{06B786C7-B8F9-4072-AAAA-17258464D730}" type="slidenum">
              <a:rPr lang="de-DE" smtClean="0"/>
              <a:pPr lvl="0" rtl="0"/>
              <a:t>24</a:t>
            </a:fld>
            <a:endParaRPr lang="de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4B6DDD-D131-444E-8D12-71AFD0E89A9B}"/>
              </a:ext>
            </a:extLst>
          </p:cNvPr>
          <p:cNvSpPr txBox="1"/>
          <p:nvPr/>
        </p:nvSpPr>
        <p:spPr>
          <a:xfrm>
            <a:off x="1002983" y="1217984"/>
            <a:ext cx="36795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dirty="0"/>
              <a:t>Datenübertragung</a:t>
            </a:r>
            <a:endParaRPr lang="en-DE" sz="3200" dirty="0"/>
          </a:p>
        </p:txBody>
      </p:sp>
      <p:sp>
        <p:nvSpPr>
          <p:cNvPr id="18" name="Inhaltsplatzhalter 9">
            <a:extLst>
              <a:ext uri="{FF2B5EF4-FFF2-40B4-BE49-F238E27FC236}">
                <a16:creationId xmlns:a16="http://schemas.microsoft.com/office/drawing/2014/main" id="{4F233F1D-AFC2-3C45-BAE2-8A3A65A113E9}"/>
              </a:ext>
            </a:extLst>
          </p:cNvPr>
          <p:cNvSpPr txBox="1">
            <a:spLocks/>
          </p:cNvSpPr>
          <p:nvPr/>
        </p:nvSpPr>
        <p:spPr>
          <a:xfrm>
            <a:off x="838200" y="2124075"/>
            <a:ext cx="10515600" cy="405288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Ziel: Netzwerkverkehr minimieren</a:t>
            </a:r>
          </a:p>
          <a:p>
            <a:endParaRPr lang="de-DE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sym typeface="Wingdings" panose="05000000000000000000" pitchFamily="2" charset="2"/>
              </a:rPr>
              <a:t> nur bei </a:t>
            </a:r>
            <a:r>
              <a:rPr lang="de-DE" b="1" dirty="0">
                <a:sym typeface="Wingdings" panose="05000000000000000000" pitchFamily="2" charset="2"/>
              </a:rPr>
              <a:t>Flankenwechsel</a:t>
            </a:r>
            <a:r>
              <a:rPr lang="de-DE" dirty="0">
                <a:sym typeface="Wingdings" panose="05000000000000000000" pitchFamily="2" charset="2"/>
              </a:rPr>
              <a:t> senden</a:t>
            </a:r>
            <a:endParaRPr lang="de-DE" dirty="0"/>
          </a:p>
          <a:p>
            <a:r>
              <a:rPr lang="de-DE" dirty="0"/>
              <a:t>Vorteil: lange Bewegungen werden nur einmal gesendet</a:t>
            </a:r>
          </a:p>
        </p:txBody>
      </p:sp>
      <p:cxnSp>
        <p:nvCxnSpPr>
          <p:cNvPr id="20" name="Gerade Verbindung mit Pfeil 13">
            <a:extLst>
              <a:ext uri="{FF2B5EF4-FFF2-40B4-BE49-F238E27FC236}">
                <a16:creationId xmlns:a16="http://schemas.microsoft.com/office/drawing/2014/main" id="{31773DD7-CAF7-0042-A322-F378E5964F24}"/>
              </a:ext>
            </a:extLst>
          </p:cNvPr>
          <p:cNvCxnSpPr>
            <a:cxnSpLocks/>
          </p:cNvCxnSpPr>
          <p:nvPr/>
        </p:nvCxnSpPr>
        <p:spPr>
          <a:xfrm>
            <a:off x="3545758" y="5831400"/>
            <a:ext cx="49149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Rechteck 14">
            <a:extLst>
              <a:ext uri="{FF2B5EF4-FFF2-40B4-BE49-F238E27FC236}">
                <a16:creationId xmlns:a16="http://schemas.microsoft.com/office/drawing/2014/main" id="{A8C04366-6624-744E-B9F4-ED095FAFEE42}"/>
              </a:ext>
            </a:extLst>
          </p:cNvPr>
          <p:cNvSpPr/>
          <p:nvPr/>
        </p:nvSpPr>
        <p:spPr>
          <a:xfrm>
            <a:off x="3679108" y="5321813"/>
            <a:ext cx="2181225" cy="419100"/>
          </a:xfrm>
          <a:prstGeom prst="rect">
            <a:avLst/>
          </a:prstGeom>
          <a:solidFill>
            <a:srgbClr val="A5A5A5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/>
              <a:t>Movement</a:t>
            </a:r>
            <a:endParaRPr lang="de-DE" dirty="0"/>
          </a:p>
        </p:txBody>
      </p:sp>
      <p:sp>
        <p:nvSpPr>
          <p:cNvPr id="23" name="Rechteck 21">
            <a:extLst>
              <a:ext uri="{FF2B5EF4-FFF2-40B4-BE49-F238E27FC236}">
                <a16:creationId xmlns:a16="http://schemas.microsoft.com/office/drawing/2014/main" id="{E39EF9E8-BB52-5640-A065-CF3DE6EF0E3F}"/>
              </a:ext>
            </a:extLst>
          </p:cNvPr>
          <p:cNvSpPr/>
          <p:nvPr/>
        </p:nvSpPr>
        <p:spPr>
          <a:xfrm>
            <a:off x="6822358" y="5317051"/>
            <a:ext cx="1134303" cy="419100"/>
          </a:xfrm>
          <a:prstGeom prst="rect">
            <a:avLst/>
          </a:prstGeom>
          <a:solidFill>
            <a:srgbClr val="A5A5A5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/>
              <a:t>Movement</a:t>
            </a:r>
          </a:p>
        </p:txBody>
      </p:sp>
      <p:cxnSp>
        <p:nvCxnSpPr>
          <p:cNvPr id="24" name="Gerader Verbinder 31">
            <a:extLst>
              <a:ext uri="{FF2B5EF4-FFF2-40B4-BE49-F238E27FC236}">
                <a16:creationId xmlns:a16="http://schemas.microsoft.com/office/drawing/2014/main" id="{3AF01B90-C49A-9B40-AD40-CE27E3CB58A1}"/>
              </a:ext>
            </a:extLst>
          </p:cNvPr>
          <p:cNvCxnSpPr>
            <a:cxnSpLocks/>
          </p:cNvCxnSpPr>
          <p:nvPr/>
        </p:nvCxnSpPr>
        <p:spPr>
          <a:xfrm>
            <a:off x="4241083" y="5070988"/>
            <a:ext cx="0" cy="1035050"/>
          </a:xfrm>
          <a:prstGeom prst="line">
            <a:avLst/>
          </a:prstGeom>
          <a:ln w="28575">
            <a:solidFill>
              <a:srgbClr val="E6913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" name="Gerader Verbinder 33">
            <a:extLst>
              <a:ext uri="{FF2B5EF4-FFF2-40B4-BE49-F238E27FC236}">
                <a16:creationId xmlns:a16="http://schemas.microsoft.com/office/drawing/2014/main" id="{8955CEF4-A75F-6545-8228-765DD5DD16A3}"/>
              </a:ext>
            </a:extLst>
          </p:cNvPr>
          <p:cNvCxnSpPr>
            <a:cxnSpLocks/>
          </p:cNvCxnSpPr>
          <p:nvPr/>
        </p:nvCxnSpPr>
        <p:spPr>
          <a:xfrm>
            <a:off x="4850376" y="5070988"/>
            <a:ext cx="0" cy="1035050"/>
          </a:xfrm>
          <a:prstGeom prst="line">
            <a:avLst/>
          </a:prstGeom>
          <a:ln w="28575">
            <a:solidFill>
              <a:srgbClr val="E6913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Gerader Verbinder 35">
            <a:extLst>
              <a:ext uri="{FF2B5EF4-FFF2-40B4-BE49-F238E27FC236}">
                <a16:creationId xmlns:a16="http://schemas.microsoft.com/office/drawing/2014/main" id="{0F0D982C-2821-A747-9705-810628DC16F7}"/>
              </a:ext>
            </a:extLst>
          </p:cNvPr>
          <p:cNvCxnSpPr>
            <a:cxnSpLocks/>
          </p:cNvCxnSpPr>
          <p:nvPr/>
        </p:nvCxnSpPr>
        <p:spPr>
          <a:xfrm>
            <a:off x="5384083" y="5070988"/>
            <a:ext cx="0" cy="1035050"/>
          </a:xfrm>
          <a:prstGeom prst="line">
            <a:avLst/>
          </a:prstGeom>
          <a:ln w="28575">
            <a:solidFill>
              <a:srgbClr val="E6913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Gerader Verbinder 36">
            <a:extLst>
              <a:ext uri="{FF2B5EF4-FFF2-40B4-BE49-F238E27FC236}">
                <a16:creationId xmlns:a16="http://schemas.microsoft.com/office/drawing/2014/main" id="{112E7F8E-3940-474E-8F4B-3F8ACCDC7787}"/>
              </a:ext>
            </a:extLst>
          </p:cNvPr>
          <p:cNvCxnSpPr>
            <a:cxnSpLocks/>
          </p:cNvCxnSpPr>
          <p:nvPr/>
        </p:nvCxnSpPr>
        <p:spPr>
          <a:xfrm>
            <a:off x="5993376" y="5070988"/>
            <a:ext cx="0" cy="1035050"/>
          </a:xfrm>
          <a:prstGeom prst="line">
            <a:avLst/>
          </a:prstGeom>
          <a:ln w="28575">
            <a:solidFill>
              <a:srgbClr val="E6913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8" name="Textfeld 37">
            <a:extLst>
              <a:ext uri="{FF2B5EF4-FFF2-40B4-BE49-F238E27FC236}">
                <a16:creationId xmlns:a16="http://schemas.microsoft.com/office/drawing/2014/main" id="{17194C86-C711-2E4D-997D-5663EC640E28}"/>
              </a:ext>
            </a:extLst>
          </p:cNvPr>
          <p:cNvSpPr txBox="1"/>
          <p:nvPr/>
        </p:nvSpPr>
        <p:spPr>
          <a:xfrm>
            <a:off x="8150944" y="5890692"/>
            <a:ext cx="733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t</a:t>
            </a:r>
          </a:p>
        </p:txBody>
      </p:sp>
      <p:sp>
        <p:nvSpPr>
          <p:cNvPr id="29" name="Textfeld 38">
            <a:extLst>
              <a:ext uri="{FF2B5EF4-FFF2-40B4-BE49-F238E27FC236}">
                <a16:creationId xmlns:a16="http://schemas.microsoft.com/office/drawing/2014/main" id="{5A313078-37B8-1B41-97B4-3544F548E9D0}"/>
              </a:ext>
            </a:extLst>
          </p:cNvPr>
          <p:cNvSpPr txBox="1"/>
          <p:nvPr/>
        </p:nvSpPr>
        <p:spPr>
          <a:xfrm>
            <a:off x="3907708" y="6142648"/>
            <a:ext cx="14763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E69130"/>
                </a:solidFill>
              </a:rPr>
              <a:t>Messzeitpunkt</a:t>
            </a:r>
          </a:p>
        </p:txBody>
      </p:sp>
      <p:cxnSp>
        <p:nvCxnSpPr>
          <p:cNvPr id="30" name="Gerade Verbindung mit Pfeil 41">
            <a:extLst>
              <a:ext uri="{FF2B5EF4-FFF2-40B4-BE49-F238E27FC236}">
                <a16:creationId xmlns:a16="http://schemas.microsoft.com/office/drawing/2014/main" id="{8CF0FA16-B5BA-0549-A24D-E52771735002}"/>
              </a:ext>
            </a:extLst>
          </p:cNvPr>
          <p:cNvCxnSpPr/>
          <p:nvPr/>
        </p:nvCxnSpPr>
        <p:spPr>
          <a:xfrm flipV="1">
            <a:off x="3446773" y="5317051"/>
            <a:ext cx="0" cy="4191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1" name="Gerade Verbindung mit Pfeil 42">
            <a:extLst>
              <a:ext uri="{FF2B5EF4-FFF2-40B4-BE49-F238E27FC236}">
                <a16:creationId xmlns:a16="http://schemas.microsoft.com/office/drawing/2014/main" id="{2CE69D12-7221-BB44-8027-EB815C268A42}"/>
              </a:ext>
            </a:extLst>
          </p:cNvPr>
          <p:cNvCxnSpPr>
            <a:cxnSpLocks/>
          </p:cNvCxnSpPr>
          <p:nvPr/>
        </p:nvCxnSpPr>
        <p:spPr>
          <a:xfrm>
            <a:off x="6260383" y="5317051"/>
            <a:ext cx="0" cy="4191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2" name="Sprechblase: rechteckig mit abgerundeten Ecken 44">
            <a:extLst>
              <a:ext uri="{FF2B5EF4-FFF2-40B4-BE49-F238E27FC236}">
                <a16:creationId xmlns:a16="http://schemas.microsoft.com/office/drawing/2014/main" id="{4F12DC7B-F95C-374E-8C90-C7E347CE3E69}"/>
              </a:ext>
            </a:extLst>
          </p:cNvPr>
          <p:cNvSpPr/>
          <p:nvPr/>
        </p:nvSpPr>
        <p:spPr>
          <a:xfrm>
            <a:off x="4103276" y="4516836"/>
            <a:ext cx="819706" cy="347892"/>
          </a:xfrm>
          <a:prstGeom prst="wedgeRoundRectCallout">
            <a:avLst>
              <a:gd name="adj1" fmla="val -32267"/>
              <a:gd name="adj2" fmla="val 84403"/>
              <a:gd name="adj3" fmla="val 16667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High</a:t>
            </a:r>
          </a:p>
        </p:txBody>
      </p:sp>
      <p:sp>
        <p:nvSpPr>
          <p:cNvPr id="33" name="Sprechblase: rechteckig mit abgerundeten Ecken 45">
            <a:extLst>
              <a:ext uri="{FF2B5EF4-FFF2-40B4-BE49-F238E27FC236}">
                <a16:creationId xmlns:a16="http://schemas.microsoft.com/office/drawing/2014/main" id="{87A9D0AD-BA30-7F4D-A441-4ADE8B6C711D}"/>
              </a:ext>
            </a:extLst>
          </p:cNvPr>
          <p:cNvSpPr/>
          <p:nvPr/>
        </p:nvSpPr>
        <p:spPr>
          <a:xfrm>
            <a:off x="5927167" y="4520253"/>
            <a:ext cx="895191" cy="347892"/>
          </a:xfrm>
          <a:prstGeom prst="wedgeRoundRectCallout">
            <a:avLst>
              <a:gd name="adj1" fmla="val -38458"/>
              <a:gd name="adj2" fmla="val 87058"/>
              <a:gd name="adj3" fmla="val 16667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LOW</a:t>
            </a:r>
          </a:p>
        </p:txBody>
      </p:sp>
      <p:sp>
        <p:nvSpPr>
          <p:cNvPr id="34" name="Rechteck 21">
            <a:extLst>
              <a:ext uri="{FF2B5EF4-FFF2-40B4-BE49-F238E27FC236}">
                <a16:creationId xmlns:a16="http://schemas.microsoft.com/office/drawing/2014/main" id="{30D02DC0-1825-5C48-935A-F84DC294AF16}"/>
              </a:ext>
            </a:extLst>
          </p:cNvPr>
          <p:cNvSpPr/>
          <p:nvPr/>
        </p:nvSpPr>
        <p:spPr>
          <a:xfrm>
            <a:off x="8001394" y="5317051"/>
            <a:ext cx="94134" cy="4191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dirty="0"/>
          </a:p>
        </p:txBody>
      </p:sp>
      <p:sp>
        <p:nvSpPr>
          <p:cNvPr id="35" name="Rechteck 21">
            <a:extLst>
              <a:ext uri="{FF2B5EF4-FFF2-40B4-BE49-F238E27FC236}">
                <a16:creationId xmlns:a16="http://schemas.microsoft.com/office/drawing/2014/main" id="{AB5FC751-52FD-1D4E-B3BD-D55EF1E70BDE}"/>
              </a:ext>
            </a:extLst>
          </p:cNvPr>
          <p:cNvSpPr/>
          <p:nvPr/>
        </p:nvSpPr>
        <p:spPr>
          <a:xfrm>
            <a:off x="8119151" y="5317051"/>
            <a:ext cx="94134" cy="4191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dirty="0"/>
          </a:p>
        </p:txBody>
      </p:sp>
      <p:sp>
        <p:nvSpPr>
          <p:cNvPr id="36" name="Rechteck 21">
            <a:extLst>
              <a:ext uri="{FF2B5EF4-FFF2-40B4-BE49-F238E27FC236}">
                <a16:creationId xmlns:a16="http://schemas.microsoft.com/office/drawing/2014/main" id="{38F7A425-CCA3-D94A-93C9-5D5B6618B8D3}"/>
              </a:ext>
            </a:extLst>
          </p:cNvPr>
          <p:cNvSpPr/>
          <p:nvPr/>
        </p:nvSpPr>
        <p:spPr>
          <a:xfrm>
            <a:off x="8243843" y="5317051"/>
            <a:ext cx="94134" cy="4191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dirty="0"/>
          </a:p>
        </p:txBody>
      </p:sp>
      <p:sp>
        <p:nvSpPr>
          <p:cNvPr id="37" name="Titel 21">
            <a:extLst>
              <a:ext uri="{FF2B5EF4-FFF2-40B4-BE49-F238E27FC236}">
                <a16:creationId xmlns:a16="http://schemas.microsoft.com/office/drawing/2014/main" id="{47FF7D7B-C9A8-4841-8341-7D286F5D98F6}"/>
              </a:ext>
            </a:extLst>
          </p:cNvPr>
          <p:cNvSpPr txBox="1">
            <a:spLocks/>
          </p:cNvSpPr>
          <p:nvPr/>
        </p:nvSpPr>
        <p:spPr>
          <a:xfrm>
            <a:off x="7880437" y="13200"/>
            <a:ext cx="4311563" cy="11401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800" b="1" kern="1200" spc="-2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000" dirty="0">
                <a:solidFill>
                  <a:srgbClr val="002060"/>
                </a:solidFill>
              </a:rPr>
              <a:t>4.1 Hardware</a:t>
            </a:r>
          </a:p>
          <a:p>
            <a:r>
              <a:rPr lang="de-DE" sz="2000" b="0" dirty="0"/>
              <a:t>4.2 Middleware</a:t>
            </a:r>
          </a:p>
          <a:p>
            <a:r>
              <a:rPr lang="de-DE" sz="2000" b="0" dirty="0"/>
              <a:t>4.3 Frontend</a:t>
            </a:r>
          </a:p>
        </p:txBody>
      </p:sp>
    </p:spTree>
    <p:extLst>
      <p:ext uri="{BB962C8B-B14F-4D97-AF65-F5344CB8AC3E}">
        <p14:creationId xmlns:p14="http://schemas.microsoft.com/office/powerpoint/2010/main" val="22756178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el 21">
            <a:extLst>
              <a:ext uri="{FF2B5EF4-FFF2-40B4-BE49-F238E27FC236}">
                <a16:creationId xmlns:a16="http://schemas.microsoft.com/office/drawing/2014/main" id="{CBCA8D9B-86A6-46D0-8939-576472F48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2984" y="194783"/>
            <a:ext cx="3815450" cy="769493"/>
          </a:xfrm>
        </p:spPr>
        <p:txBody>
          <a:bodyPr rtlCol="0">
            <a:normAutofit fontScale="90000"/>
          </a:bodyPr>
          <a:lstStyle/>
          <a:p>
            <a:r>
              <a:rPr lang="de-DE"/>
              <a:t>5. Umsetzung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673DB5F-1A43-441F-953F-DA8BBE7299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lvl="0" rtl="0"/>
            <a:fld id="{06B786C7-B8F9-4072-AAAA-17258464D730}" type="slidenum">
              <a:rPr lang="de-DE" smtClean="0"/>
              <a:pPr lvl="0" rtl="0"/>
              <a:t>25</a:t>
            </a:fld>
            <a:endParaRPr lang="de-DE"/>
          </a:p>
        </p:txBody>
      </p:sp>
      <p:sp>
        <p:nvSpPr>
          <p:cNvPr id="6" name="Titel 21">
            <a:extLst>
              <a:ext uri="{FF2B5EF4-FFF2-40B4-BE49-F238E27FC236}">
                <a16:creationId xmlns:a16="http://schemas.microsoft.com/office/drawing/2014/main" id="{F11789DF-C1A0-4452-99CF-A74AA7F4755C}"/>
              </a:ext>
            </a:extLst>
          </p:cNvPr>
          <p:cNvSpPr txBox="1">
            <a:spLocks/>
          </p:cNvSpPr>
          <p:nvPr/>
        </p:nvSpPr>
        <p:spPr>
          <a:xfrm>
            <a:off x="7880437" y="13200"/>
            <a:ext cx="4311563" cy="11401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800" b="1" kern="1200" spc="-2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000" b="0" dirty="0"/>
              <a:t>4.1 Hardware</a:t>
            </a:r>
          </a:p>
          <a:p>
            <a:r>
              <a:rPr lang="de-DE" sz="2000" dirty="0">
                <a:solidFill>
                  <a:srgbClr val="002060"/>
                </a:solidFill>
              </a:rPr>
              <a:t>4.2 Middleware</a:t>
            </a:r>
          </a:p>
          <a:p>
            <a:r>
              <a:rPr lang="de-DE" sz="2000" b="0" dirty="0"/>
              <a:t>4.3 Frontend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77EBB0-9352-3A43-B674-D1A19CF0CF6E}"/>
              </a:ext>
            </a:extLst>
          </p:cNvPr>
          <p:cNvSpPr txBox="1"/>
          <p:nvPr/>
        </p:nvSpPr>
        <p:spPr>
          <a:xfrm>
            <a:off x="1002983" y="1217984"/>
            <a:ext cx="13628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dirty="0"/>
              <a:t>MQTT</a:t>
            </a:r>
            <a:endParaRPr lang="en-DE" sz="3200" dirty="0"/>
          </a:p>
        </p:txBody>
      </p:sp>
      <p:sp>
        <p:nvSpPr>
          <p:cNvPr id="9" name="Inhaltsplatzhalter 9">
            <a:extLst>
              <a:ext uri="{FF2B5EF4-FFF2-40B4-BE49-F238E27FC236}">
                <a16:creationId xmlns:a16="http://schemas.microsoft.com/office/drawing/2014/main" id="{C33793B5-D0CC-6947-843D-60CD7AF83DC0}"/>
              </a:ext>
            </a:extLst>
          </p:cNvPr>
          <p:cNvSpPr txBox="1">
            <a:spLocks/>
          </p:cNvSpPr>
          <p:nvPr/>
        </p:nvSpPr>
        <p:spPr>
          <a:xfrm>
            <a:off x="838200" y="2124075"/>
            <a:ext cx="10515600" cy="405288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Publisher-Subscriber Pattern</a:t>
            </a:r>
          </a:p>
          <a:p>
            <a:r>
              <a:rPr lang="de-DE" dirty="0"/>
              <a:t>Verbindet Entitäten miteinander</a:t>
            </a:r>
          </a:p>
          <a:p>
            <a:r>
              <a:rPr lang="de-DE" dirty="0"/>
              <a:t>Skalierbar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3DE697F-B0CB-474A-91DE-DF8F8B4095C5}"/>
              </a:ext>
            </a:extLst>
          </p:cNvPr>
          <p:cNvGrpSpPr/>
          <p:nvPr/>
        </p:nvGrpSpPr>
        <p:grpSpPr>
          <a:xfrm>
            <a:off x="1313643" y="2182091"/>
            <a:ext cx="10367817" cy="3936854"/>
            <a:chOff x="838200" y="2064617"/>
            <a:chExt cx="10367817" cy="3936854"/>
          </a:xfrm>
        </p:grpSpPr>
        <p:pic>
          <p:nvPicPr>
            <p:cNvPr id="3" name="Graphic 2" descr="Cloud outline">
              <a:extLst>
                <a:ext uri="{FF2B5EF4-FFF2-40B4-BE49-F238E27FC236}">
                  <a16:creationId xmlns:a16="http://schemas.microsoft.com/office/drawing/2014/main" id="{9D160B5A-0CE9-0A43-8248-78B143480E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39947" y="3161289"/>
              <a:ext cx="2840182" cy="2840182"/>
            </a:xfrm>
            <a:prstGeom prst="rect">
              <a:avLst/>
            </a:prstGeom>
          </p:spPr>
        </p:pic>
        <p:pic>
          <p:nvPicPr>
            <p:cNvPr id="13" name="Picture 12" descr="A picture containing text, electronics, circuit&#10;&#10;Description automatically generated">
              <a:extLst>
                <a:ext uri="{FF2B5EF4-FFF2-40B4-BE49-F238E27FC236}">
                  <a16:creationId xmlns:a16="http://schemas.microsoft.com/office/drawing/2014/main" id="{2E0CA8F6-6FD2-A746-8B7A-9184E641002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053913" y="4004766"/>
              <a:ext cx="1346817" cy="895633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250D10C-1C1C-3F49-A279-6DE4EBCBA1DE}"/>
                </a:ext>
              </a:extLst>
            </p:cNvPr>
            <p:cNvSpPr txBox="1"/>
            <p:nvPr/>
          </p:nvSpPr>
          <p:spPr>
            <a:xfrm>
              <a:off x="5728794" y="5412013"/>
              <a:ext cx="20624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2400" dirty="0"/>
                <a:t>MQTT Broker</a:t>
              </a:r>
            </a:p>
          </p:txBody>
        </p:sp>
        <p:pic>
          <p:nvPicPr>
            <p:cNvPr id="16" name="Picture 15" descr="A picture containing text, electronics, circuit&#10;&#10;Description automatically generated">
              <a:extLst>
                <a:ext uri="{FF2B5EF4-FFF2-40B4-BE49-F238E27FC236}">
                  <a16:creationId xmlns:a16="http://schemas.microsoft.com/office/drawing/2014/main" id="{C3301FD0-07ED-EF4D-8E3E-43510923F82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75820" y="5024370"/>
              <a:ext cx="1346817" cy="895633"/>
            </a:xfrm>
            <a:prstGeom prst="rect">
              <a:avLst/>
            </a:prstGeom>
          </p:spPr>
        </p:pic>
        <p:pic>
          <p:nvPicPr>
            <p:cNvPr id="17" name="Picture 16" descr="A picture containing text, electronics, circuit&#10;&#10;Description automatically generated">
              <a:extLst>
                <a:ext uri="{FF2B5EF4-FFF2-40B4-BE49-F238E27FC236}">
                  <a16:creationId xmlns:a16="http://schemas.microsoft.com/office/drawing/2014/main" id="{3ABE9EAF-EB1F-DB4C-BCC6-9E87FA24223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38200" y="4004766"/>
              <a:ext cx="1346817" cy="895633"/>
            </a:xfrm>
            <a:prstGeom prst="rect">
              <a:avLst/>
            </a:prstGeom>
          </p:spPr>
        </p:pic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492AEE9-6F6F-2447-B161-FD2C84A0D3BA}"/>
                </a:ext>
              </a:extLst>
            </p:cNvPr>
            <p:cNvCxnSpPr>
              <a:cxnSpLocks/>
            </p:cNvCxnSpPr>
            <p:nvPr/>
          </p:nvCxnSpPr>
          <p:spPr>
            <a:xfrm>
              <a:off x="3520803" y="4340349"/>
              <a:ext cx="1939217" cy="12879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1F4F2844-0C5A-A049-B4F3-1011D86DB2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37674" y="4802909"/>
              <a:ext cx="1939217" cy="96017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0" name="Picture 29" descr="Icon&#10;&#10;Description automatically generated">
              <a:extLst>
                <a:ext uri="{FF2B5EF4-FFF2-40B4-BE49-F238E27FC236}">
                  <a16:creationId xmlns:a16="http://schemas.microsoft.com/office/drawing/2014/main" id="{F63ADDB5-A892-A04A-9FF7-3F4FD9DEBB1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424279" y="2064617"/>
              <a:ext cx="1781738" cy="1854788"/>
            </a:xfrm>
            <a:prstGeom prst="rect">
              <a:avLst/>
            </a:prstGeom>
          </p:spPr>
        </p:pic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9AD2FBFA-7FAA-5341-B077-E4B381D84FE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26043" y="3315855"/>
              <a:ext cx="1405884" cy="108889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92D9552D-28E9-974B-88D4-B9913E443C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79058" y="3787065"/>
              <a:ext cx="1489013" cy="1103024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62DCBFE9-17DF-4240-A4B6-31B23DBBE0AF}"/>
                </a:ext>
              </a:extLst>
            </p:cNvPr>
            <p:cNvSpPr txBox="1"/>
            <p:nvPr/>
          </p:nvSpPr>
          <p:spPr>
            <a:xfrm>
              <a:off x="6984518" y="3495310"/>
              <a:ext cx="17918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/lib-cap/state/</a:t>
              </a:r>
              <a:r>
                <a:rPr lang="en-GB" b="1" dirty="0"/>
                <a:t>#</a:t>
              </a:r>
              <a:endParaRPr lang="en-DE" b="1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F103D63-EB41-9246-9B7D-D2BBB665E591}"/>
                </a:ext>
              </a:extLst>
            </p:cNvPr>
            <p:cNvSpPr txBox="1"/>
            <p:nvPr/>
          </p:nvSpPr>
          <p:spPr>
            <a:xfrm>
              <a:off x="8762056" y="4433577"/>
              <a:ext cx="242406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/lib-cap/occupied/id;</a:t>
              </a:r>
              <a:endParaRPr lang="en-DE" dirty="0"/>
            </a:p>
            <a:p>
              <a:r>
                <a:rPr lang="en-DE" b="1" dirty="0"/>
                <a:t>{0,1,2}</a:t>
              </a:r>
              <a:endParaRPr lang="en-GB" b="1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765F315-4880-EA46-A88C-82C2B4DCC606}"/>
                </a:ext>
              </a:extLst>
            </p:cNvPr>
            <p:cNvSpPr txBox="1"/>
            <p:nvPr/>
          </p:nvSpPr>
          <p:spPr>
            <a:xfrm>
              <a:off x="3211245" y="5080866"/>
              <a:ext cx="23551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/lib-cap/occupied/id</a:t>
              </a:r>
              <a:endParaRPr lang="en-GB" b="1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C7733C4-574E-504E-9702-8E423454B95D}"/>
                </a:ext>
              </a:extLst>
            </p:cNvPr>
            <p:cNvSpPr txBox="1"/>
            <p:nvPr/>
          </p:nvSpPr>
          <p:spPr>
            <a:xfrm>
              <a:off x="3646625" y="3666531"/>
              <a:ext cx="201968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/lib-cap/state/id; </a:t>
              </a:r>
              <a:r>
                <a:rPr lang="en-GB" b="1" dirty="0"/>
                <a:t>{0,1}</a:t>
              </a:r>
              <a:endParaRPr lang="en-DE" b="1" dirty="0"/>
            </a:p>
          </p:txBody>
        </p:sp>
      </p:grpSp>
      <p:pic>
        <p:nvPicPr>
          <p:cNvPr id="44" name="Picture 2" descr="Other python Icon | Plex Iconset | Cornmanthe3rd">
            <a:extLst>
              <a:ext uri="{FF2B5EF4-FFF2-40B4-BE49-F238E27FC236}">
                <a16:creationId xmlns:a16="http://schemas.microsoft.com/office/drawing/2014/main" id="{A19F39AA-52DE-3748-B3E7-694102748C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0591" y="1921835"/>
            <a:ext cx="782583" cy="782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58213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el 21">
            <a:extLst>
              <a:ext uri="{FF2B5EF4-FFF2-40B4-BE49-F238E27FC236}">
                <a16:creationId xmlns:a16="http://schemas.microsoft.com/office/drawing/2014/main" id="{CBCA8D9B-86A6-46D0-8939-576472F48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2984" y="194783"/>
            <a:ext cx="3815450" cy="769493"/>
          </a:xfrm>
        </p:spPr>
        <p:txBody>
          <a:bodyPr rtlCol="0">
            <a:normAutofit fontScale="90000"/>
          </a:bodyPr>
          <a:lstStyle/>
          <a:p>
            <a:r>
              <a:rPr lang="de-DE"/>
              <a:t>5. Umsetzung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673DB5F-1A43-441F-953F-DA8BBE7299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lvl="0" rtl="0"/>
            <a:fld id="{06B786C7-B8F9-4072-AAAA-17258464D730}" type="slidenum">
              <a:rPr lang="de-DE" smtClean="0"/>
              <a:pPr lvl="0" rtl="0"/>
              <a:t>26</a:t>
            </a:fld>
            <a:endParaRPr lang="de-DE"/>
          </a:p>
        </p:txBody>
      </p:sp>
      <p:sp>
        <p:nvSpPr>
          <p:cNvPr id="6" name="Titel 21">
            <a:extLst>
              <a:ext uri="{FF2B5EF4-FFF2-40B4-BE49-F238E27FC236}">
                <a16:creationId xmlns:a16="http://schemas.microsoft.com/office/drawing/2014/main" id="{F11789DF-C1A0-4452-99CF-A74AA7F4755C}"/>
              </a:ext>
            </a:extLst>
          </p:cNvPr>
          <p:cNvSpPr txBox="1">
            <a:spLocks/>
          </p:cNvSpPr>
          <p:nvPr/>
        </p:nvSpPr>
        <p:spPr>
          <a:xfrm>
            <a:off x="7880437" y="13200"/>
            <a:ext cx="4311563" cy="11401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800" b="1" kern="1200" spc="-2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000" b="0" dirty="0"/>
              <a:t>4.1 Hardware</a:t>
            </a:r>
          </a:p>
          <a:p>
            <a:r>
              <a:rPr lang="de-DE" sz="2000" dirty="0">
                <a:solidFill>
                  <a:srgbClr val="002060"/>
                </a:solidFill>
              </a:rPr>
              <a:t>4.2 Middleware</a:t>
            </a:r>
          </a:p>
          <a:p>
            <a:r>
              <a:rPr lang="de-DE" sz="2000" b="0" dirty="0"/>
              <a:t>4.3 Frontend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30D82D-978A-8348-B666-E75594633832}"/>
              </a:ext>
            </a:extLst>
          </p:cNvPr>
          <p:cNvSpPr txBox="1"/>
          <p:nvPr/>
        </p:nvSpPr>
        <p:spPr>
          <a:xfrm>
            <a:off x="1002983" y="1217984"/>
            <a:ext cx="12095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dirty="0"/>
              <a:t>Logik</a:t>
            </a:r>
            <a:endParaRPr lang="en-DE" sz="3200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BCBF228C-544B-D348-9A41-BF565E6E75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91" r="7989" b="59866"/>
          <a:stretch/>
        </p:blipFill>
        <p:spPr bwMode="auto">
          <a:xfrm>
            <a:off x="715109" y="1991939"/>
            <a:ext cx="4243421" cy="4364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A5D15519-5F02-FB4F-9039-A51AFBF192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532" r="26682" b="-453"/>
          <a:stretch/>
        </p:blipFill>
        <p:spPr bwMode="auto">
          <a:xfrm>
            <a:off x="5809876" y="1554407"/>
            <a:ext cx="3374996" cy="4867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0CF46412-A1E8-A642-A831-5CF327D0B3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164" t="50312" r="-1804" b="18283"/>
          <a:stretch/>
        </p:blipFill>
        <p:spPr bwMode="auto">
          <a:xfrm>
            <a:off x="10036217" y="2690538"/>
            <a:ext cx="1235353" cy="2967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AAC942DA-905A-F14C-A354-F8C69DCA1461}"/>
              </a:ext>
            </a:extLst>
          </p:cNvPr>
          <p:cNvSpPr/>
          <p:nvPr/>
        </p:nvSpPr>
        <p:spPr>
          <a:xfrm>
            <a:off x="5369169" y="1802759"/>
            <a:ext cx="6506308" cy="4736153"/>
          </a:xfrm>
          <a:prstGeom prst="roundRect">
            <a:avLst/>
          </a:prstGeom>
          <a:noFill/>
          <a:ln w="38100">
            <a:solidFill>
              <a:srgbClr val="386D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E3555E8-CB37-7645-942D-E974BCCAB294}"/>
              </a:ext>
            </a:extLst>
          </p:cNvPr>
          <p:cNvSpPr txBox="1"/>
          <p:nvPr/>
        </p:nvSpPr>
        <p:spPr>
          <a:xfrm>
            <a:off x="6011698" y="6121283"/>
            <a:ext cx="18687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400" b="1" dirty="0"/>
              <a:t>Periodical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F1DDA27C-C871-1243-88EE-14CC1BF0CE66}"/>
              </a:ext>
            </a:extLst>
          </p:cNvPr>
          <p:cNvSpPr/>
          <p:nvPr/>
        </p:nvSpPr>
        <p:spPr>
          <a:xfrm>
            <a:off x="920429" y="1802759"/>
            <a:ext cx="3898006" cy="4736153"/>
          </a:xfrm>
          <a:prstGeom prst="roundRect">
            <a:avLst/>
          </a:prstGeom>
          <a:noFill/>
          <a:ln w="38100">
            <a:solidFill>
              <a:srgbClr val="386D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B89F947-37A2-CA4B-BA83-EAD4865430CF}"/>
              </a:ext>
            </a:extLst>
          </p:cNvPr>
          <p:cNvSpPr txBox="1"/>
          <p:nvPr/>
        </p:nvSpPr>
        <p:spPr>
          <a:xfrm>
            <a:off x="1138389" y="6077247"/>
            <a:ext cx="18687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400" b="1" dirty="0"/>
              <a:t>Trigger</a:t>
            </a:r>
          </a:p>
        </p:txBody>
      </p:sp>
    </p:spTree>
    <p:extLst>
      <p:ext uri="{BB962C8B-B14F-4D97-AF65-F5344CB8AC3E}">
        <p14:creationId xmlns:p14="http://schemas.microsoft.com/office/powerpoint/2010/main" val="25116978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el 21">
            <a:extLst>
              <a:ext uri="{FF2B5EF4-FFF2-40B4-BE49-F238E27FC236}">
                <a16:creationId xmlns:a16="http://schemas.microsoft.com/office/drawing/2014/main" id="{CBCA8D9B-86A6-46D0-8939-576472F48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2984" y="194783"/>
            <a:ext cx="3815450" cy="769493"/>
          </a:xfrm>
        </p:spPr>
        <p:txBody>
          <a:bodyPr rtlCol="0">
            <a:normAutofit fontScale="90000"/>
          </a:bodyPr>
          <a:lstStyle/>
          <a:p>
            <a:r>
              <a:rPr lang="de-DE"/>
              <a:t>5. Umsetzung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673DB5F-1A43-441F-953F-DA8BBE7299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lvl="0" rtl="0"/>
            <a:fld id="{06B786C7-B8F9-4072-AAAA-17258464D730}" type="slidenum">
              <a:rPr lang="de-DE" smtClean="0"/>
              <a:pPr lvl="0" rtl="0"/>
              <a:t>27</a:t>
            </a:fld>
            <a:endParaRPr lang="de-DE"/>
          </a:p>
        </p:txBody>
      </p:sp>
      <p:sp>
        <p:nvSpPr>
          <p:cNvPr id="6" name="Titel 21">
            <a:extLst>
              <a:ext uri="{FF2B5EF4-FFF2-40B4-BE49-F238E27FC236}">
                <a16:creationId xmlns:a16="http://schemas.microsoft.com/office/drawing/2014/main" id="{F11789DF-C1A0-4452-99CF-A74AA7F4755C}"/>
              </a:ext>
            </a:extLst>
          </p:cNvPr>
          <p:cNvSpPr txBox="1">
            <a:spLocks/>
          </p:cNvSpPr>
          <p:nvPr/>
        </p:nvSpPr>
        <p:spPr>
          <a:xfrm>
            <a:off x="7880437" y="13200"/>
            <a:ext cx="4311563" cy="11401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800" b="1" kern="1200" spc="-2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000" b="0" dirty="0"/>
              <a:t>4.1 Hardware</a:t>
            </a:r>
          </a:p>
          <a:p>
            <a:r>
              <a:rPr lang="de-DE" sz="2000" dirty="0">
                <a:solidFill>
                  <a:srgbClr val="002060"/>
                </a:solidFill>
              </a:rPr>
              <a:t>4.2 Middleware</a:t>
            </a:r>
          </a:p>
          <a:p>
            <a:r>
              <a:rPr lang="de-DE" sz="2000" b="0" dirty="0"/>
              <a:t>4.3 Frontend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A1AEA1-7794-1840-BAED-354891990473}"/>
              </a:ext>
            </a:extLst>
          </p:cNvPr>
          <p:cNvSpPr txBox="1"/>
          <p:nvPr/>
        </p:nvSpPr>
        <p:spPr>
          <a:xfrm>
            <a:off x="1002983" y="1217984"/>
            <a:ext cx="22436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dirty="0"/>
              <a:t>Datenbank</a:t>
            </a:r>
            <a:endParaRPr lang="en-DE" sz="3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753655-080D-1D4A-81F8-888CB0AE60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537" r="25992"/>
          <a:stretch/>
        </p:blipFill>
        <p:spPr>
          <a:xfrm>
            <a:off x="716334" y="1870966"/>
            <a:ext cx="6071771" cy="4973834"/>
          </a:xfrm>
          <a:prstGeom prst="rect">
            <a:avLst/>
          </a:prstGeom>
        </p:spPr>
      </p:pic>
      <p:sp>
        <p:nvSpPr>
          <p:cNvPr id="8" name="Inhaltsplatzhalter 9">
            <a:extLst>
              <a:ext uri="{FF2B5EF4-FFF2-40B4-BE49-F238E27FC236}">
                <a16:creationId xmlns:a16="http://schemas.microsoft.com/office/drawing/2014/main" id="{DF5C8958-0AA1-784D-9173-0B48C801D9F2}"/>
              </a:ext>
            </a:extLst>
          </p:cNvPr>
          <p:cNvSpPr txBox="1">
            <a:spLocks/>
          </p:cNvSpPr>
          <p:nvPr/>
        </p:nvSpPr>
        <p:spPr>
          <a:xfrm>
            <a:off x="6870168" y="2994572"/>
            <a:ext cx="5415618" cy="226847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Web&lt;&gt;Backend Kommunikation über Datenbank</a:t>
            </a:r>
          </a:p>
          <a:p>
            <a:r>
              <a:rPr lang="de-DE" dirty="0"/>
              <a:t>„ Lageplan“ in Objects gespeichert</a:t>
            </a:r>
          </a:p>
          <a:p>
            <a:r>
              <a:rPr lang="de-DE" dirty="0"/>
              <a:t>Trigger bei Update → </a:t>
            </a:r>
            <a:r>
              <a:rPr lang="de-DE" u="sng" dirty="0" err="1"/>
              <a:t>track</a:t>
            </a:r>
            <a:r>
              <a:rPr lang="de-DE" u="sng" dirty="0"/>
              <a:t> </a:t>
            </a:r>
            <a:r>
              <a:rPr lang="de-DE" u="sng" dirty="0" err="1"/>
              <a:t>changes</a:t>
            </a:r>
            <a:endParaRPr lang="de-DE" u="sng" dirty="0"/>
          </a:p>
          <a:p>
            <a:pPr marL="0" indent="0">
              <a:buNone/>
            </a:pPr>
            <a:endParaRPr lang="de-DE" u="sng" dirty="0"/>
          </a:p>
        </p:txBody>
      </p:sp>
      <p:pic>
        <p:nvPicPr>
          <p:cNvPr id="10" name="Picture 8" descr="PostgreSQL - Wikipedia">
            <a:extLst>
              <a:ext uri="{FF2B5EF4-FFF2-40B4-BE49-F238E27FC236}">
                <a16:creationId xmlns:a16="http://schemas.microsoft.com/office/drawing/2014/main" id="{02B9E2DB-6A5B-9640-A751-4F5550995B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6211" y="4357883"/>
            <a:ext cx="877295" cy="905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6A62016-42F4-C740-8950-625BCAD9498A}"/>
              </a:ext>
            </a:extLst>
          </p:cNvPr>
          <p:cNvSpPr txBox="1"/>
          <p:nvPr/>
        </p:nvSpPr>
        <p:spPr>
          <a:xfrm>
            <a:off x="1144841" y="2625241"/>
            <a:ext cx="1765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b="1" dirty="0"/>
              <a:t>Status Lookup</a:t>
            </a:r>
          </a:p>
        </p:txBody>
      </p:sp>
    </p:spTree>
    <p:extLst>
      <p:ext uri="{BB962C8B-B14F-4D97-AF65-F5344CB8AC3E}">
        <p14:creationId xmlns:p14="http://schemas.microsoft.com/office/powerpoint/2010/main" val="39245751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AA054EF5-2B04-6240-AC79-91256C986C55}"/>
              </a:ext>
            </a:extLst>
          </p:cNvPr>
          <p:cNvGrpSpPr/>
          <p:nvPr/>
        </p:nvGrpSpPr>
        <p:grpSpPr>
          <a:xfrm>
            <a:off x="4057542" y="2061829"/>
            <a:ext cx="8023555" cy="4339956"/>
            <a:chOff x="4057542" y="2061829"/>
            <a:chExt cx="8023555" cy="4339956"/>
          </a:xfrm>
        </p:grpSpPr>
        <p:pic>
          <p:nvPicPr>
            <p:cNvPr id="3" name="Picture 2" descr="Chart, bar chart&#10;&#10;Description automatically generated">
              <a:extLst>
                <a:ext uri="{FF2B5EF4-FFF2-40B4-BE49-F238E27FC236}">
                  <a16:creationId xmlns:a16="http://schemas.microsoft.com/office/drawing/2014/main" id="{C95CC5CD-3F37-7B43-9AAB-64E97B080C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32799"/>
            <a:stretch/>
          </p:blipFill>
          <p:spPr>
            <a:xfrm>
              <a:off x="4057542" y="2061829"/>
              <a:ext cx="7308450" cy="4338499"/>
            </a:xfrm>
            <a:prstGeom prst="rect">
              <a:avLst/>
            </a:prstGeom>
          </p:spPr>
        </p:pic>
        <p:pic>
          <p:nvPicPr>
            <p:cNvPr id="9" name="Picture 8" descr="Chart, bar chart&#10;&#10;Description automatically generated">
              <a:extLst>
                <a:ext uri="{FF2B5EF4-FFF2-40B4-BE49-F238E27FC236}">
                  <a16:creationId xmlns:a16="http://schemas.microsoft.com/office/drawing/2014/main" id="{68F30F05-F2A5-D14E-99BE-3424AF4FB4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88531" r="4512"/>
            <a:stretch/>
          </p:blipFill>
          <p:spPr>
            <a:xfrm>
              <a:off x="11324489" y="2063286"/>
              <a:ext cx="756608" cy="4338499"/>
            </a:xfrm>
            <a:prstGeom prst="rect">
              <a:avLst/>
            </a:prstGeom>
          </p:spPr>
        </p:pic>
      </p:grpSp>
      <p:sp>
        <p:nvSpPr>
          <p:cNvPr id="22" name="Titel 21">
            <a:extLst>
              <a:ext uri="{FF2B5EF4-FFF2-40B4-BE49-F238E27FC236}">
                <a16:creationId xmlns:a16="http://schemas.microsoft.com/office/drawing/2014/main" id="{CBCA8D9B-86A6-46D0-8939-576472F48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2984" y="194783"/>
            <a:ext cx="3815450" cy="769493"/>
          </a:xfrm>
        </p:spPr>
        <p:txBody>
          <a:bodyPr rtlCol="0">
            <a:normAutofit fontScale="90000"/>
          </a:bodyPr>
          <a:lstStyle/>
          <a:p>
            <a:r>
              <a:rPr lang="de-DE"/>
              <a:t>5. Umsetzung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673DB5F-1A43-441F-953F-DA8BBE7299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lvl="0" rtl="0"/>
            <a:fld id="{06B786C7-B8F9-4072-AAAA-17258464D730}" type="slidenum">
              <a:rPr lang="de-DE" smtClean="0"/>
              <a:pPr lvl="0" rtl="0"/>
              <a:t>28</a:t>
            </a:fld>
            <a:endParaRPr lang="de-DE"/>
          </a:p>
        </p:txBody>
      </p:sp>
      <p:sp>
        <p:nvSpPr>
          <p:cNvPr id="6" name="Titel 21">
            <a:extLst>
              <a:ext uri="{FF2B5EF4-FFF2-40B4-BE49-F238E27FC236}">
                <a16:creationId xmlns:a16="http://schemas.microsoft.com/office/drawing/2014/main" id="{F11789DF-C1A0-4452-99CF-A74AA7F4755C}"/>
              </a:ext>
            </a:extLst>
          </p:cNvPr>
          <p:cNvSpPr txBox="1">
            <a:spLocks/>
          </p:cNvSpPr>
          <p:nvPr/>
        </p:nvSpPr>
        <p:spPr>
          <a:xfrm>
            <a:off x="7880437" y="13200"/>
            <a:ext cx="4311563" cy="11401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800" b="1" kern="1200" spc="-2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000" b="0" dirty="0"/>
              <a:t>4.1 Hardware</a:t>
            </a:r>
          </a:p>
          <a:p>
            <a:r>
              <a:rPr lang="de-DE" sz="2000" dirty="0">
                <a:solidFill>
                  <a:srgbClr val="002060"/>
                </a:solidFill>
              </a:rPr>
              <a:t>4.2 Middleware</a:t>
            </a:r>
          </a:p>
          <a:p>
            <a:r>
              <a:rPr lang="de-DE" sz="2000" b="0" dirty="0"/>
              <a:t>4.3 Frontend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A1AEA1-7794-1840-BAED-354891990473}"/>
              </a:ext>
            </a:extLst>
          </p:cNvPr>
          <p:cNvSpPr txBox="1"/>
          <p:nvPr/>
        </p:nvSpPr>
        <p:spPr>
          <a:xfrm>
            <a:off x="1002983" y="1217984"/>
            <a:ext cx="31470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dirty="0"/>
              <a:t>Live-Monitoring</a:t>
            </a:r>
            <a:endParaRPr lang="en-DE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005985-22BB-C649-BE92-32D4ACF3AA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363" y="2437691"/>
            <a:ext cx="4109087" cy="3422650"/>
          </a:xfrm>
          <a:prstGeom prst="rect">
            <a:avLst/>
          </a:prstGeom>
        </p:spPr>
      </p:pic>
      <p:sp>
        <p:nvSpPr>
          <p:cNvPr id="12" name="Inhaltsplatzhalter 9">
            <a:extLst>
              <a:ext uri="{FF2B5EF4-FFF2-40B4-BE49-F238E27FC236}">
                <a16:creationId xmlns:a16="http://schemas.microsoft.com/office/drawing/2014/main" id="{F4D1ED74-9DDB-9948-AFFF-80F2227B3F97}"/>
              </a:ext>
            </a:extLst>
          </p:cNvPr>
          <p:cNvSpPr txBox="1">
            <a:spLocks/>
          </p:cNvSpPr>
          <p:nvPr/>
        </p:nvSpPr>
        <p:spPr>
          <a:xfrm>
            <a:off x="1002983" y="6191414"/>
            <a:ext cx="5415618" cy="58477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/>
              <a:t>→ Datenbankabfragen</a:t>
            </a:r>
          </a:p>
        </p:txBody>
      </p:sp>
    </p:spTree>
    <p:extLst>
      <p:ext uri="{BB962C8B-B14F-4D97-AF65-F5344CB8AC3E}">
        <p14:creationId xmlns:p14="http://schemas.microsoft.com/office/powerpoint/2010/main" val="23670462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el 21">
            <a:extLst>
              <a:ext uri="{FF2B5EF4-FFF2-40B4-BE49-F238E27FC236}">
                <a16:creationId xmlns:a16="http://schemas.microsoft.com/office/drawing/2014/main" id="{CBCA8D9B-86A6-46D0-8939-576472F48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2984" y="194783"/>
            <a:ext cx="3815450" cy="769493"/>
          </a:xfrm>
        </p:spPr>
        <p:txBody>
          <a:bodyPr rtlCol="0">
            <a:normAutofit fontScale="90000"/>
          </a:bodyPr>
          <a:lstStyle/>
          <a:p>
            <a:r>
              <a:rPr lang="de-DE"/>
              <a:t>5. Umsetzung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673DB5F-1A43-441F-953F-DA8BBE7299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lvl="0" rtl="0"/>
            <a:fld id="{06B786C7-B8F9-4072-AAAA-17258464D730}" type="slidenum">
              <a:rPr lang="de-DE" smtClean="0"/>
              <a:pPr lvl="0" rtl="0"/>
              <a:t>29</a:t>
            </a:fld>
            <a:endParaRPr lang="de-DE"/>
          </a:p>
        </p:txBody>
      </p:sp>
      <p:sp>
        <p:nvSpPr>
          <p:cNvPr id="6" name="Titel 21">
            <a:extLst>
              <a:ext uri="{FF2B5EF4-FFF2-40B4-BE49-F238E27FC236}">
                <a16:creationId xmlns:a16="http://schemas.microsoft.com/office/drawing/2014/main" id="{F11789DF-C1A0-4452-99CF-A74AA7F4755C}"/>
              </a:ext>
            </a:extLst>
          </p:cNvPr>
          <p:cNvSpPr txBox="1">
            <a:spLocks/>
          </p:cNvSpPr>
          <p:nvPr/>
        </p:nvSpPr>
        <p:spPr>
          <a:xfrm>
            <a:off x="7880437" y="13200"/>
            <a:ext cx="4311563" cy="11401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800" b="1" kern="1200" spc="-2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000" b="0" dirty="0"/>
              <a:t>4.1 Hardware</a:t>
            </a:r>
          </a:p>
          <a:p>
            <a:r>
              <a:rPr lang="de-DE" sz="2000" b="0" dirty="0"/>
              <a:t>4.2 Middleware</a:t>
            </a:r>
          </a:p>
          <a:p>
            <a:r>
              <a:rPr lang="de-DE" sz="2000" dirty="0">
                <a:solidFill>
                  <a:srgbClr val="002060"/>
                </a:solidFill>
              </a:rPr>
              <a:t>4.3 Frontend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C8A0CC-E2C0-E640-A3E3-2CA3D8FF66EE}"/>
              </a:ext>
            </a:extLst>
          </p:cNvPr>
          <p:cNvSpPr txBox="1"/>
          <p:nvPr/>
        </p:nvSpPr>
        <p:spPr>
          <a:xfrm>
            <a:off x="1002983" y="1217984"/>
            <a:ext cx="11320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dirty="0" err="1"/>
              <a:t>Flask</a:t>
            </a:r>
            <a:endParaRPr lang="en-DE" sz="3200" dirty="0"/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8BE77386-278E-494C-AAD5-2BBFDF2E7386}"/>
              </a:ext>
            </a:extLst>
          </p:cNvPr>
          <p:cNvSpPr txBox="1">
            <a:spLocks/>
          </p:cNvSpPr>
          <p:nvPr/>
        </p:nvSpPr>
        <p:spPr>
          <a:xfrm>
            <a:off x="1002983" y="1815897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Dynamisch generierbare Seiten über </a:t>
            </a:r>
            <a:r>
              <a:rPr lang="de-DE" dirty="0" err="1"/>
              <a:t>Jinja</a:t>
            </a:r>
            <a:r>
              <a:rPr lang="de-DE" dirty="0"/>
              <a:t> </a:t>
            </a:r>
          </a:p>
          <a:p>
            <a:r>
              <a:rPr lang="de-DE" dirty="0"/>
              <a:t>Keine Interaktivität auf Seite abbildbar über </a:t>
            </a:r>
            <a:r>
              <a:rPr lang="de-DE" dirty="0" err="1"/>
              <a:t>Flask</a:t>
            </a:r>
            <a:endParaRPr lang="de-DE" dirty="0"/>
          </a:p>
          <a:p>
            <a:r>
              <a:rPr lang="de-DE" dirty="0" err="1"/>
              <a:t>Requests</a:t>
            </a:r>
            <a:r>
              <a:rPr lang="de-DE" dirty="0"/>
              <a:t> / Interaktivität nur abbildbar über HTTP Posts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922190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el 14">
            <a:extLst>
              <a:ext uri="{FF2B5EF4-FFF2-40B4-BE49-F238E27FC236}">
                <a16:creationId xmlns:a16="http://schemas.microsoft.com/office/drawing/2014/main" id="{8DED76B9-5273-4139-ACC9-B6E36ADE23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8503" y="3075432"/>
            <a:ext cx="2833006" cy="707136"/>
          </a:xfrm>
        </p:spPr>
        <p:txBody>
          <a:bodyPr rtlCol="0">
            <a:normAutofit fontScale="90000"/>
          </a:bodyPr>
          <a:lstStyle/>
          <a:p>
            <a:pPr rtl="0"/>
            <a:r>
              <a:rPr lang="de-DE"/>
              <a:t>Übersicht</a:t>
            </a:r>
          </a:p>
        </p:txBody>
      </p:sp>
      <p:sp>
        <p:nvSpPr>
          <p:cNvPr id="21" name="Foliennummernplatzhalter 20">
            <a:extLst>
              <a:ext uri="{FF2B5EF4-FFF2-40B4-BE49-F238E27FC236}">
                <a16:creationId xmlns:a16="http://schemas.microsoft.com/office/drawing/2014/main" id="{C19BFBA5-3E41-40F8-9EFB-9DF730F5B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lvl="0" rtl="0"/>
            <a:fld id="{244D815C-8BF3-4ECF-A945-A2A7C2983AF9}" type="slidenum">
              <a:rPr lang="de-DE" smtClean="0"/>
              <a:pPr lvl="0" rtl="0"/>
              <a:t>3</a:t>
            </a:fld>
            <a:endParaRPr lang="de-DE"/>
          </a:p>
        </p:txBody>
      </p:sp>
      <p:pic>
        <p:nvPicPr>
          <p:cNvPr id="7" name="Graphic 6" descr="Processor outline">
            <a:extLst>
              <a:ext uri="{FF2B5EF4-FFF2-40B4-BE49-F238E27FC236}">
                <a16:creationId xmlns:a16="http://schemas.microsoft.com/office/drawing/2014/main" id="{EB72251B-3D0C-604A-BD83-F6D492D783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30244" y="4295421"/>
            <a:ext cx="613065" cy="613065"/>
          </a:xfrm>
          <a:prstGeom prst="rect">
            <a:avLst/>
          </a:prstGeom>
        </p:spPr>
      </p:pic>
      <p:pic>
        <p:nvPicPr>
          <p:cNvPr id="9" name="Graphic 8" descr="Database with solid fill">
            <a:extLst>
              <a:ext uri="{FF2B5EF4-FFF2-40B4-BE49-F238E27FC236}">
                <a16:creationId xmlns:a16="http://schemas.microsoft.com/office/drawing/2014/main" id="{CBB3A2FC-ADAA-F449-A56C-D5AB779950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79229" y="4295421"/>
            <a:ext cx="613065" cy="613065"/>
          </a:xfrm>
          <a:prstGeom prst="rect">
            <a:avLst/>
          </a:prstGeom>
        </p:spPr>
      </p:pic>
      <p:pic>
        <p:nvPicPr>
          <p:cNvPr id="11" name="Graphic 10" descr="Web design outline">
            <a:extLst>
              <a:ext uri="{FF2B5EF4-FFF2-40B4-BE49-F238E27FC236}">
                <a16:creationId xmlns:a16="http://schemas.microsoft.com/office/drawing/2014/main" id="{9C149F35-E651-BE44-9069-F87EB1C890D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306793" y="4295421"/>
            <a:ext cx="613065" cy="613065"/>
          </a:xfrm>
          <a:prstGeom prst="rect">
            <a:avLst/>
          </a:prstGeom>
        </p:spPr>
      </p:pic>
      <p:pic>
        <p:nvPicPr>
          <p:cNvPr id="13" name="Graphic 12" descr="Books outline">
            <a:extLst>
              <a:ext uri="{FF2B5EF4-FFF2-40B4-BE49-F238E27FC236}">
                <a16:creationId xmlns:a16="http://schemas.microsoft.com/office/drawing/2014/main" id="{EBBC29AD-3EA5-6D4A-B86A-29FB699EB0F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814779" y="2696163"/>
            <a:ext cx="613065" cy="613065"/>
          </a:xfrm>
          <a:prstGeom prst="rect">
            <a:avLst/>
          </a:prstGeom>
        </p:spPr>
      </p:pic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2FB5D74E-5630-AD47-A160-3D1FA7A8AFE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814779" y="1132917"/>
            <a:ext cx="6599238" cy="4654819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DE" sz="3200" dirty="0"/>
              <a:t>Businessmodell</a:t>
            </a:r>
          </a:p>
          <a:p>
            <a:pPr marL="457200" indent="-457200">
              <a:buFont typeface="+mj-lt"/>
              <a:buAutoNum type="arabicPeriod"/>
            </a:pPr>
            <a:r>
              <a:rPr lang="en-DE" sz="3200" dirty="0"/>
              <a:t>Methodik</a:t>
            </a:r>
          </a:p>
          <a:p>
            <a:pPr marL="457200" indent="-457200">
              <a:buFont typeface="+mj-lt"/>
              <a:buAutoNum type="arabicPeriod"/>
            </a:pPr>
            <a:r>
              <a:rPr lang="en-DE" sz="3200" dirty="0"/>
              <a:t>Grundlagen</a:t>
            </a:r>
          </a:p>
          <a:p>
            <a:pPr marL="457200" indent="-457200">
              <a:buFont typeface="+mj-lt"/>
              <a:buAutoNum type="arabicPeriod"/>
            </a:pPr>
            <a:r>
              <a:rPr lang="en-DE" sz="3200" dirty="0"/>
              <a:t>Umsetzung</a:t>
            </a:r>
          </a:p>
          <a:p>
            <a:pPr marL="457200" indent="-457200">
              <a:buFont typeface="+mj-lt"/>
              <a:buAutoNum type="arabicPeriod"/>
            </a:pPr>
            <a:r>
              <a:rPr lang="en-DE" sz="3200" dirty="0"/>
              <a:t>Fazit</a:t>
            </a:r>
          </a:p>
        </p:txBody>
      </p:sp>
    </p:spTree>
    <p:extLst>
      <p:ext uri="{BB962C8B-B14F-4D97-AF65-F5344CB8AC3E}">
        <p14:creationId xmlns:p14="http://schemas.microsoft.com/office/powerpoint/2010/main" val="21063478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el 21">
            <a:extLst>
              <a:ext uri="{FF2B5EF4-FFF2-40B4-BE49-F238E27FC236}">
                <a16:creationId xmlns:a16="http://schemas.microsoft.com/office/drawing/2014/main" id="{CBCA8D9B-86A6-46D0-8939-576472F48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2984" y="194783"/>
            <a:ext cx="3815450" cy="769493"/>
          </a:xfrm>
        </p:spPr>
        <p:txBody>
          <a:bodyPr rtlCol="0">
            <a:normAutofit fontScale="90000"/>
          </a:bodyPr>
          <a:lstStyle/>
          <a:p>
            <a:r>
              <a:rPr lang="de-DE"/>
              <a:t>5. Umsetzung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673DB5F-1A43-441F-953F-DA8BBE7299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lvl="0" rtl="0"/>
            <a:fld id="{06B786C7-B8F9-4072-AAAA-17258464D730}" type="slidenum">
              <a:rPr lang="de-DE" smtClean="0"/>
              <a:pPr lvl="0" rtl="0"/>
              <a:t>30</a:t>
            </a:fld>
            <a:endParaRPr lang="de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C8A0CC-E2C0-E640-A3E3-2CA3D8FF66EE}"/>
              </a:ext>
            </a:extLst>
          </p:cNvPr>
          <p:cNvSpPr txBox="1"/>
          <p:nvPr/>
        </p:nvSpPr>
        <p:spPr>
          <a:xfrm>
            <a:off x="1002983" y="1217984"/>
            <a:ext cx="22691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dirty="0"/>
              <a:t>Dashboard</a:t>
            </a:r>
            <a:endParaRPr lang="en-DE" sz="3200" dirty="0"/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8BE77386-278E-494C-AAD5-2BBFDF2E7386}"/>
              </a:ext>
            </a:extLst>
          </p:cNvPr>
          <p:cNvSpPr txBox="1">
            <a:spLocks/>
          </p:cNvSpPr>
          <p:nvPr/>
        </p:nvSpPr>
        <p:spPr>
          <a:xfrm>
            <a:off x="1002983" y="1815897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Mapping aus </a:t>
            </a:r>
            <a:r>
              <a:rPr lang="de-DE" b="1" dirty="0"/>
              <a:t>Datenbank</a:t>
            </a:r>
          </a:p>
          <a:p>
            <a:r>
              <a:rPr lang="de-DE" dirty="0"/>
              <a:t>Fehlende Objekte aufgefüllt</a:t>
            </a:r>
          </a:p>
          <a:p>
            <a:r>
              <a:rPr lang="de-DE" b="1" dirty="0"/>
              <a:t>Ausklappbare Detail-Informationen </a:t>
            </a:r>
            <a:r>
              <a:rPr lang="de-DE" dirty="0"/>
              <a:t>mit JS</a:t>
            </a:r>
          </a:p>
          <a:p>
            <a:r>
              <a:rPr lang="de-DE" b="1" dirty="0"/>
              <a:t>Reservier-Funktion</a:t>
            </a:r>
            <a:r>
              <a:rPr lang="de-DE" dirty="0"/>
              <a:t> direkt in Details integriert</a:t>
            </a:r>
          </a:p>
          <a:p>
            <a:endParaRPr lang="de-DE" dirty="0"/>
          </a:p>
        </p:txBody>
      </p:sp>
      <p:sp>
        <p:nvSpPr>
          <p:cNvPr id="9" name="Titel 21">
            <a:extLst>
              <a:ext uri="{FF2B5EF4-FFF2-40B4-BE49-F238E27FC236}">
                <a16:creationId xmlns:a16="http://schemas.microsoft.com/office/drawing/2014/main" id="{B433D155-060F-EC44-83AA-584A415C4D82}"/>
              </a:ext>
            </a:extLst>
          </p:cNvPr>
          <p:cNvSpPr txBox="1">
            <a:spLocks/>
          </p:cNvSpPr>
          <p:nvPr/>
        </p:nvSpPr>
        <p:spPr>
          <a:xfrm>
            <a:off x="7880437" y="13200"/>
            <a:ext cx="4311563" cy="11401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800" b="1" kern="1200" spc="-2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000" b="0" dirty="0"/>
              <a:t>4.1 Hardware</a:t>
            </a:r>
          </a:p>
          <a:p>
            <a:r>
              <a:rPr lang="de-DE" sz="2000" b="0" dirty="0"/>
              <a:t>4.2 Middleware</a:t>
            </a:r>
          </a:p>
          <a:p>
            <a:r>
              <a:rPr lang="de-DE" sz="2000" dirty="0">
                <a:solidFill>
                  <a:srgbClr val="002060"/>
                </a:solidFill>
              </a:rPr>
              <a:t>4.3 Frontend</a:t>
            </a:r>
          </a:p>
        </p:txBody>
      </p:sp>
    </p:spTree>
    <p:extLst>
      <p:ext uri="{BB962C8B-B14F-4D97-AF65-F5344CB8AC3E}">
        <p14:creationId xmlns:p14="http://schemas.microsoft.com/office/powerpoint/2010/main" val="19664978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el 21">
            <a:extLst>
              <a:ext uri="{FF2B5EF4-FFF2-40B4-BE49-F238E27FC236}">
                <a16:creationId xmlns:a16="http://schemas.microsoft.com/office/drawing/2014/main" id="{CBCA8D9B-86A6-46D0-8939-576472F48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2984" y="194783"/>
            <a:ext cx="3815450" cy="769493"/>
          </a:xfrm>
        </p:spPr>
        <p:txBody>
          <a:bodyPr rtlCol="0">
            <a:normAutofit fontScale="90000"/>
          </a:bodyPr>
          <a:lstStyle/>
          <a:p>
            <a:r>
              <a:rPr lang="de-DE"/>
              <a:t>5. Umsetzung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673DB5F-1A43-441F-953F-DA8BBE7299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lvl="0" rtl="0"/>
            <a:fld id="{06B786C7-B8F9-4072-AAAA-17258464D730}" type="slidenum">
              <a:rPr lang="de-DE" smtClean="0"/>
              <a:pPr lvl="0" rtl="0"/>
              <a:t>31</a:t>
            </a:fld>
            <a:endParaRPr lang="de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C8A0CC-E2C0-E640-A3E3-2CA3D8FF66EE}"/>
              </a:ext>
            </a:extLst>
          </p:cNvPr>
          <p:cNvSpPr txBox="1"/>
          <p:nvPr/>
        </p:nvSpPr>
        <p:spPr>
          <a:xfrm>
            <a:off x="1002983" y="1217984"/>
            <a:ext cx="32431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dirty="0"/>
              <a:t>User Experience</a:t>
            </a:r>
            <a:endParaRPr lang="en-DE" sz="3200" dirty="0"/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8BE77386-278E-494C-AAD5-2BBFDF2E7386}"/>
              </a:ext>
            </a:extLst>
          </p:cNvPr>
          <p:cNvSpPr txBox="1">
            <a:spLocks/>
          </p:cNvSpPr>
          <p:nvPr/>
        </p:nvSpPr>
        <p:spPr>
          <a:xfrm>
            <a:off x="1002983" y="1899516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I </a:t>
            </a:r>
            <a:r>
              <a:rPr lang="de-DE" dirty="0" err="1"/>
              <a:t>forgor</a:t>
            </a:r>
            <a:r>
              <a:rPr lang="de-DE" dirty="0"/>
              <a:t> 💀</a:t>
            </a:r>
          </a:p>
        </p:txBody>
      </p:sp>
      <p:sp>
        <p:nvSpPr>
          <p:cNvPr id="10" name="Titel 21">
            <a:extLst>
              <a:ext uri="{FF2B5EF4-FFF2-40B4-BE49-F238E27FC236}">
                <a16:creationId xmlns:a16="http://schemas.microsoft.com/office/drawing/2014/main" id="{11CD21B5-BB52-FC43-A086-EED8024A0792}"/>
              </a:ext>
            </a:extLst>
          </p:cNvPr>
          <p:cNvSpPr txBox="1">
            <a:spLocks/>
          </p:cNvSpPr>
          <p:nvPr/>
        </p:nvSpPr>
        <p:spPr>
          <a:xfrm>
            <a:off x="7880437" y="13200"/>
            <a:ext cx="4311563" cy="11401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800" b="1" kern="1200" spc="-2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000" b="0" dirty="0"/>
              <a:t>4.1 Hardware</a:t>
            </a:r>
          </a:p>
          <a:p>
            <a:r>
              <a:rPr lang="de-DE" sz="2000" b="0" dirty="0"/>
              <a:t>4.2 Middleware</a:t>
            </a:r>
          </a:p>
          <a:p>
            <a:r>
              <a:rPr lang="de-DE" sz="2000" dirty="0">
                <a:solidFill>
                  <a:srgbClr val="002060"/>
                </a:solidFill>
              </a:rPr>
              <a:t>4.3 Frontend</a:t>
            </a:r>
          </a:p>
        </p:txBody>
      </p:sp>
    </p:spTree>
    <p:extLst>
      <p:ext uri="{BB962C8B-B14F-4D97-AF65-F5344CB8AC3E}">
        <p14:creationId xmlns:p14="http://schemas.microsoft.com/office/powerpoint/2010/main" val="1819913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el 21">
            <a:extLst>
              <a:ext uri="{FF2B5EF4-FFF2-40B4-BE49-F238E27FC236}">
                <a16:creationId xmlns:a16="http://schemas.microsoft.com/office/drawing/2014/main" id="{CBCA8D9B-86A6-46D0-8939-576472F48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2984" y="194783"/>
            <a:ext cx="3815450" cy="769493"/>
          </a:xfrm>
        </p:spPr>
        <p:txBody>
          <a:bodyPr rtlCol="0">
            <a:normAutofit fontScale="90000"/>
          </a:bodyPr>
          <a:lstStyle/>
          <a:p>
            <a:r>
              <a:rPr lang="de-DE"/>
              <a:t>5. Umsetzung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673DB5F-1A43-441F-953F-DA8BBE7299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lvl="0" rtl="0"/>
            <a:fld id="{06B786C7-B8F9-4072-AAAA-17258464D730}" type="slidenum">
              <a:rPr lang="de-DE" smtClean="0"/>
              <a:pPr lvl="0" rtl="0"/>
              <a:t>32</a:t>
            </a:fld>
            <a:endParaRPr lang="de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C8A0CC-E2C0-E640-A3E3-2CA3D8FF66EE}"/>
              </a:ext>
            </a:extLst>
          </p:cNvPr>
          <p:cNvSpPr txBox="1"/>
          <p:nvPr/>
        </p:nvSpPr>
        <p:spPr>
          <a:xfrm>
            <a:off x="1002983" y="1217984"/>
            <a:ext cx="15349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dirty="0"/>
              <a:t>Docker</a:t>
            </a:r>
            <a:endParaRPr lang="en-DE" sz="3200" dirty="0"/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80AC93EA-0C34-7F4E-B738-4AE720D4FE2B}"/>
              </a:ext>
            </a:extLst>
          </p:cNvPr>
          <p:cNvSpPr txBox="1">
            <a:spLocks/>
          </p:cNvSpPr>
          <p:nvPr/>
        </p:nvSpPr>
        <p:spPr>
          <a:xfrm>
            <a:off x="1002983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Jeder Teil </a:t>
            </a:r>
            <a:r>
              <a:rPr lang="de-DE" b="1" dirty="0" err="1"/>
              <a:t>containerized</a:t>
            </a:r>
            <a:endParaRPr lang="de-DE" b="1" dirty="0"/>
          </a:p>
          <a:p>
            <a:r>
              <a:rPr lang="de-DE" dirty="0"/>
              <a:t>Skalierbar durch </a:t>
            </a:r>
            <a:r>
              <a:rPr lang="de-DE" dirty="0" err="1"/>
              <a:t>Kubernetes</a:t>
            </a:r>
            <a:endParaRPr lang="de-DE" dirty="0"/>
          </a:p>
        </p:txBody>
      </p:sp>
      <p:pic>
        <p:nvPicPr>
          <p:cNvPr id="10" name="Grafik 11">
            <a:extLst>
              <a:ext uri="{FF2B5EF4-FFF2-40B4-BE49-F238E27FC236}">
                <a16:creationId xmlns:a16="http://schemas.microsoft.com/office/drawing/2014/main" id="{51D71005-FB74-EC48-8AD0-C4793A2523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987" y="2900363"/>
            <a:ext cx="10106025" cy="3276600"/>
          </a:xfrm>
          <a:prstGeom prst="rect">
            <a:avLst/>
          </a:prstGeom>
        </p:spPr>
      </p:pic>
      <p:pic>
        <p:nvPicPr>
          <p:cNvPr id="11" name="Picture 8" descr="PostgreSQL - Wikipedia">
            <a:extLst>
              <a:ext uri="{FF2B5EF4-FFF2-40B4-BE49-F238E27FC236}">
                <a16:creationId xmlns:a16="http://schemas.microsoft.com/office/drawing/2014/main" id="{4CFA0342-3A47-774B-BD6F-0A214BC8E7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6762" y="3252012"/>
            <a:ext cx="547819" cy="565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Shape&#10;&#10;Description automatically generated with medium confidence">
            <a:extLst>
              <a:ext uri="{FF2B5EF4-FFF2-40B4-BE49-F238E27FC236}">
                <a16:creationId xmlns:a16="http://schemas.microsoft.com/office/drawing/2014/main" id="{92674C84-3E23-D24E-B02B-570A6E2152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97107" y="5376771"/>
            <a:ext cx="654948" cy="584775"/>
          </a:xfrm>
          <a:prstGeom prst="rect">
            <a:avLst/>
          </a:prstGeom>
        </p:spPr>
      </p:pic>
      <p:pic>
        <p:nvPicPr>
          <p:cNvPr id="14" name="Picture 22" descr="Docker Logos | Docker">
            <a:extLst>
              <a:ext uri="{FF2B5EF4-FFF2-40B4-BE49-F238E27FC236}">
                <a16:creationId xmlns:a16="http://schemas.microsoft.com/office/drawing/2014/main" id="{7E08BE69-8FB1-6345-AA1B-CB9B5809DE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1408" y="4001294"/>
            <a:ext cx="991537" cy="711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Other python Icon | Plex Iconset | Cornmanthe3rd">
            <a:extLst>
              <a:ext uri="{FF2B5EF4-FFF2-40B4-BE49-F238E27FC236}">
                <a16:creationId xmlns:a16="http://schemas.microsoft.com/office/drawing/2014/main" id="{F11703FC-588C-7641-B6AA-AAD222CF19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5313" y="3112721"/>
            <a:ext cx="782583" cy="782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 descr="Eclipse-mosquitto - Official Image | Docker Hub">
            <a:extLst>
              <a:ext uri="{FF2B5EF4-FFF2-40B4-BE49-F238E27FC236}">
                <a16:creationId xmlns:a16="http://schemas.microsoft.com/office/drawing/2014/main" id="{D739611C-A0FB-7A47-889A-5D0A31A14E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5313" y="4223194"/>
            <a:ext cx="630937" cy="630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itel 21">
            <a:extLst>
              <a:ext uri="{FF2B5EF4-FFF2-40B4-BE49-F238E27FC236}">
                <a16:creationId xmlns:a16="http://schemas.microsoft.com/office/drawing/2014/main" id="{74E722A9-AB1D-A74F-A7E2-19006602C284}"/>
              </a:ext>
            </a:extLst>
          </p:cNvPr>
          <p:cNvSpPr txBox="1">
            <a:spLocks/>
          </p:cNvSpPr>
          <p:nvPr/>
        </p:nvSpPr>
        <p:spPr>
          <a:xfrm>
            <a:off x="7880437" y="13200"/>
            <a:ext cx="4311563" cy="11401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800" b="1" kern="1200" spc="-2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000" b="0" dirty="0"/>
              <a:t>4.1 Hardware</a:t>
            </a:r>
          </a:p>
          <a:p>
            <a:r>
              <a:rPr lang="de-DE" sz="2000" b="0" dirty="0"/>
              <a:t>4.2 Middleware</a:t>
            </a:r>
          </a:p>
          <a:p>
            <a:r>
              <a:rPr lang="de-DE" sz="2000" dirty="0">
                <a:solidFill>
                  <a:srgbClr val="002060"/>
                </a:solidFill>
              </a:rPr>
              <a:t>4.3 Frontend</a:t>
            </a:r>
          </a:p>
        </p:txBody>
      </p:sp>
    </p:spTree>
    <p:extLst>
      <p:ext uri="{BB962C8B-B14F-4D97-AF65-F5344CB8AC3E}">
        <p14:creationId xmlns:p14="http://schemas.microsoft.com/office/powerpoint/2010/main" val="42316849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el 21">
            <a:extLst>
              <a:ext uri="{FF2B5EF4-FFF2-40B4-BE49-F238E27FC236}">
                <a16:creationId xmlns:a16="http://schemas.microsoft.com/office/drawing/2014/main" id="{CBCA8D9B-86A6-46D0-8939-576472F48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rtl="0"/>
            <a:r>
              <a:rPr lang="de-DE" dirty="0"/>
              <a:t>5. Umsetzung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673DB5F-1A43-441F-953F-DA8BBE7299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lvl="0" rtl="0"/>
            <a:fld id="{06B786C7-B8F9-4072-AAAA-17258464D730}" type="slidenum">
              <a:rPr lang="de-DE" smtClean="0"/>
              <a:pPr lvl="0" rtl="0"/>
              <a:t>33</a:t>
            </a:fld>
            <a:endParaRPr lang="de-DE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426386E-AC93-5248-B2DE-35F4A049986F}"/>
              </a:ext>
            </a:extLst>
          </p:cNvPr>
          <p:cNvGrpSpPr/>
          <p:nvPr/>
        </p:nvGrpSpPr>
        <p:grpSpPr>
          <a:xfrm>
            <a:off x="2064095" y="2944657"/>
            <a:ext cx="8063810" cy="1253836"/>
            <a:chOff x="301039" y="50866"/>
            <a:chExt cx="5838310" cy="647595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5C668CE8-E48D-E044-8E52-013FCDAB7145}"/>
                </a:ext>
              </a:extLst>
            </p:cNvPr>
            <p:cNvSpPr/>
            <p:nvPr/>
          </p:nvSpPr>
          <p:spPr>
            <a:xfrm>
              <a:off x="301039" y="50866"/>
              <a:ext cx="5838310" cy="647595"/>
            </a:xfrm>
            <a:prstGeom prst="roundRect">
              <a:avLst/>
            </a:prstGeom>
            <a:ln w="34925">
              <a:solidFill>
                <a:srgbClr val="7BBAD7"/>
              </a:solidFill>
            </a:ln>
          </p:spPr>
          <p:style>
            <a:lnRef idx="2">
              <a:scrgbClr r="0" g="0" b="0"/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8" name="Rounded Rectangle 4">
              <a:extLst>
                <a:ext uri="{FF2B5EF4-FFF2-40B4-BE49-F238E27FC236}">
                  <a16:creationId xmlns:a16="http://schemas.microsoft.com/office/drawing/2014/main" id="{8235CD7B-898F-5645-B2CA-18EF87BEB318}"/>
                </a:ext>
              </a:extLst>
            </p:cNvPr>
            <p:cNvSpPr txBox="1"/>
            <p:nvPr/>
          </p:nvSpPr>
          <p:spPr>
            <a:xfrm>
              <a:off x="332652" y="82479"/>
              <a:ext cx="5775084" cy="58436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02870" tIns="102870" rIns="102870" bIns="102870" numCol="1" spcCol="1270" anchor="ctr" anchorCtr="0">
              <a:noAutofit/>
            </a:bodyPr>
            <a:lstStyle/>
            <a:p>
              <a:pPr marL="0" lvl="0" indent="0" algn="ctr" defTabSz="1200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sz="5400" kern="1200" dirty="0"/>
                <a:t>Live Demo</a:t>
              </a:r>
              <a:endParaRPr lang="en-DE" sz="54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395117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el 21">
            <a:extLst>
              <a:ext uri="{FF2B5EF4-FFF2-40B4-BE49-F238E27FC236}">
                <a16:creationId xmlns:a16="http://schemas.microsoft.com/office/drawing/2014/main" id="{CBCA8D9B-86A6-46D0-8939-576472F48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rtl="0"/>
            <a:r>
              <a:rPr lang="de-DE"/>
              <a:t>6. Fazit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673DB5F-1A43-441F-953F-DA8BBE7299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lvl="0" rtl="0"/>
            <a:fld id="{06B786C7-B8F9-4072-AAAA-17258464D730}" type="slidenum">
              <a:rPr lang="de-DE" smtClean="0"/>
              <a:pPr lvl="0" rtl="0"/>
              <a:t>34</a:t>
            </a:fld>
            <a:endParaRPr lang="de-DE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032DFAB2-6C33-6744-85C0-A16EBEA25F4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29183413"/>
              </p:ext>
            </p:extLst>
          </p:nvPr>
        </p:nvGraphicFramePr>
        <p:xfrm>
          <a:off x="510540" y="1366163"/>
          <a:ext cx="11012978" cy="50762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4385647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6" name="Picture 8">
            <a:extLst>
              <a:ext uri="{FF2B5EF4-FFF2-40B4-BE49-F238E27FC236}">
                <a16:creationId xmlns:a16="http://schemas.microsoft.com/office/drawing/2014/main" id="{1B4194D0-289C-408F-8A02-C6A28528D9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/>
          <a:srcRect t="5018" b="5018"/>
          <a:stretch/>
        </p:blipFill>
        <p:spPr bwMode="auto">
          <a:xfrm>
            <a:off x="0" y="10"/>
            <a:ext cx="12192000" cy="6857990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8AC7AC30-1251-40E1-9808-1FB902C4C1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-2"/>
            <a:ext cx="12192000" cy="4100947"/>
          </a:xfrm>
          <a:gradFill>
            <a:gsLst>
              <a:gs pos="0">
                <a:srgbClr val="000000">
                  <a:alpha val="10000"/>
                </a:srgbClr>
              </a:gs>
              <a:gs pos="100000">
                <a:srgbClr val="000000">
                  <a:alpha val="48000"/>
                </a:srgbClr>
              </a:gs>
            </a:gsLst>
          </a:gradFill>
        </p:spPr>
        <p:txBody>
          <a:bodyPr rtlCol="0" anchor="b">
            <a:normAutofit/>
          </a:bodyPr>
          <a:lstStyle/>
          <a:p>
            <a:pPr rtl="0"/>
            <a:r>
              <a:rPr lang="de-DE">
                <a:solidFill>
                  <a:srgbClr val="FFFFFF"/>
                </a:solidFill>
              </a:rPr>
              <a:t>Vielen Dank!</a:t>
            </a:r>
          </a:p>
        </p:txBody>
      </p:sp>
    </p:spTree>
    <p:extLst>
      <p:ext uri="{BB962C8B-B14F-4D97-AF65-F5344CB8AC3E}">
        <p14:creationId xmlns:p14="http://schemas.microsoft.com/office/powerpoint/2010/main" val="33864750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el 14">
            <a:extLst>
              <a:ext uri="{FF2B5EF4-FFF2-40B4-BE49-F238E27FC236}">
                <a16:creationId xmlns:a16="http://schemas.microsoft.com/office/drawing/2014/main" id="{8DED76B9-5273-4139-ACC9-B6E36ADE23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8503" y="3075432"/>
            <a:ext cx="2833006" cy="707136"/>
          </a:xfrm>
        </p:spPr>
        <p:txBody>
          <a:bodyPr rtlCol="0">
            <a:normAutofit fontScale="90000"/>
          </a:bodyPr>
          <a:lstStyle/>
          <a:p>
            <a:pPr rtl="0"/>
            <a:r>
              <a:rPr lang="de-DE"/>
              <a:t>Übersicht</a:t>
            </a:r>
          </a:p>
        </p:txBody>
      </p:sp>
      <p:sp>
        <p:nvSpPr>
          <p:cNvPr id="21" name="Foliennummernplatzhalter 20">
            <a:extLst>
              <a:ext uri="{FF2B5EF4-FFF2-40B4-BE49-F238E27FC236}">
                <a16:creationId xmlns:a16="http://schemas.microsoft.com/office/drawing/2014/main" id="{C19BFBA5-3E41-40F8-9EFB-9DF730F5B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lvl="0" rtl="0"/>
            <a:fld id="{244D815C-8BF3-4ECF-A945-A2A7C2983AF9}" type="slidenum">
              <a:rPr lang="de-DE" smtClean="0"/>
              <a:pPr lvl="0" rtl="0"/>
              <a:t>4</a:t>
            </a:fld>
            <a:endParaRPr lang="de-DE"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8129C432-4675-744E-9810-6FD64B9F254D}"/>
              </a:ext>
            </a:extLst>
          </p:cNvPr>
          <p:cNvGraphicFramePr/>
          <p:nvPr/>
        </p:nvGraphicFramePr>
        <p:xfrm>
          <a:off x="4742043" y="1949513"/>
          <a:ext cx="6599238" cy="29589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Graphic 6" descr="Processor outline">
            <a:extLst>
              <a:ext uri="{FF2B5EF4-FFF2-40B4-BE49-F238E27FC236}">
                <a16:creationId xmlns:a16="http://schemas.microsoft.com/office/drawing/2014/main" id="{EB72251B-3D0C-604A-BD83-F6D492D7838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730244" y="4295421"/>
            <a:ext cx="613065" cy="613065"/>
          </a:xfrm>
          <a:prstGeom prst="rect">
            <a:avLst/>
          </a:prstGeom>
        </p:spPr>
      </p:pic>
      <p:pic>
        <p:nvPicPr>
          <p:cNvPr id="9" name="Graphic 8" descr="Database with solid fill">
            <a:extLst>
              <a:ext uri="{FF2B5EF4-FFF2-40B4-BE49-F238E27FC236}">
                <a16:creationId xmlns:a16="http://schemas.microsoft.com/office/drawing/2014/main" id="{CBB3A2FC-ADAA-F449-A56C-D5AB7799504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979229" y="4295421"/>
            <a:ext cx="613065" cy="613065"/>
          </a:xfrm>
          <a:prstGeom prst="rect">
            <a:avLst/>
          </a:prstGeom>
        </p:spPr>
      </p:pic>
      <p:pic>
        <p:nvPicPr>
          <p:cNvPr id="11" name="Graphic 10" descr="Web design outline">
            <a:extLst>
              <a:ext uri="{FF2B5EF4-FFF2-40B4-BE49-F238E27FC236}">
                <a16:creationId xmlns:a16="http://schemas.microsoft.com/office/drawing/2014/main" id="{9C149F35-E651-BE44-9069-F87EB1C890D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306793" y="4295421"/>
            <a:ext cx="613065" cy="613065"/>
          </a:xfrm>
          <a:prstGeom prst="rect">
            <a:avLst/>
          </a:prstGeom>
        </p:spPr>
      </p:pic>
      <p:pic>
        <p:nvPicPr>
          <p:cNvPr id="13" name="Graphic 12" descr="Books outline">
            <a:extLst>
              <a:ext uri="{FF2B5EF4-FFF2-40B4-BE49-F238E27FC236}">
                <a16:creationId xmlns:a16="http://schemas.microsoft.com/office/drawing/2014/main" id="{EBBC29AD-3EA5-6D4A-B86A-29FB699EB0F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814779" y="2696163"/>
            <a:ext cx="613065" cy="613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8660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el 21">
            <a:extLst>
              <a:ext uri="{FF2B5EF4-FFF2-40B4-BE49-F238E27FC236}">
                <a16:creationId xmlns:a16="http://schemas.microsoft.com/office/drawing/2014/main" id="{CBCA8D9B-86A6-46D0-8939-576472F48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rtl="0"/>
            <a:r>
              <a:rPr lang="de-DE"/>
              <a:t>1. Businessmodell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673DB5F-1A43-441F-953F-DA8BBE7299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lvl="0" rtl="0"/>
            <a:fld id="{06B786C7-B8F9-4072-AAAA-17258464D730}" type="slidenum">
              <a:rPr lang="de-DE" smtClean="0"/>
              <a:pPr lvl="0" rtl="0"/>
              <a:t>5</a:t>
            </a:fld>
            <a:endParaRPr lang="de-DE"/>
          </a:p>
        </p:txBody>
      </p:sp>
      <p:sp>
        <p:nvSpPr>
          <p:cNvPr id="6" name="Textfeld 9">
            <a:extLst>
              <a:ext uri="{FF2B5EF4-FFF2-40B4-BE49-F238E27FC236}">
                <a16:creationId xmlns:a16="http://schemas.microsoft.com/office/drawing/2014/main" id="{A73DD996-1423-034A-B47F-5A235CC761ED}"/>
              </a:ext>
            </a:extLst>
          </p:cNvPr>
          <p:cNvSpPr txBox="1"/>
          <p:nvPr/>
        </p:nvSpPr>
        <p:spPr>
          <a:xfrm>
            <a:off x="1002983" y="1536528"/>
            <a:ext cx="627527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b="1" dirty="0"/>
              <a:t>Sendet</a:t>
            </a:r>
            <a:r>
              <a:rPr lang="de-DE" sz="2400" dirty="0"/>
              <a:t> </a:t>
            </a:r>
            <a:r>
              <a:rPr lang="de-DE" sz="2400" b="1" dirty="0"/>
              <a:t>Ultraschall-Wellen</a:t>
            </a:r>
            <a:r>
              <a:rPr lang="de-DE" sz="2400" dirty="0"/>
              <a:t> im Ultraschallwellen-Bereich aus (20 kHz bis 10 GHz)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b="1" dirty="0"/>
              <a:t>Empfängt</a:t>
            </a:r>
            <a:r>
              <a:rPr lang="de-DE" sz="2400" dirty="0"/>
              <a:t> reflektierte </a:t>
            </a:r>
            <a:r>
              <a:rPr lang="de-DE" sz="2400" b="1" dirty="0"/>
              <a:t>Ultraschallwellen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/>
              <a:t>Nutzt den </a:t>
            </a:r>
            <a:r>
              <a:rPr lang="de-DE" sz="2400" b="1" dirty="0"/>
              <a:t>piezoelektrischen</a:t>
            </a:r>
            <a:r>
              <a:rPr lang="de-DE" sz="2400" dirty="0"/>
              <a:t> </a:t>
            </a:r>
            <a:r>
              <a:rPr lang="de-DE" sz="2400" b="1" dirty="0"/>
              <a:t>Effekt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/>
              <a:t>Detektiert Objekte und kann Abstände zu diesen ermitteln</a:t>
            </a:r>
          </a:p>
        </p:txBody>
      </p:sp>
    </p:spTree>
    <p:extLst>
      <p:ext uri="{BB962C8B-B14F-4D97-AF65-F5344CB8AC3E}">
        <p14:creationId xmlns:p14="http://schemas.microsoft.com/office/powerpoint/2010/main" val="5829362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el 21">
            <a:extLst>
              <a:ext uri="{FF2B5EF4-FFF2-40B4-BE49-F238E27FC236}">
                <a16:creationId xmlns:a16="http://schemas.microsoft.com/office/drawing/2014/main" id="{CBCA8D9B-86A6-46D0-8939-576472F48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 anchor="ctr">
            <a:normAutofit/>
          </a:bodyPr>
          <a:lstStyle/>
          <a:p>
            <a:pPr rtl="0">
              <a:lnSpc>
                <a:spcPct val="90000"/>
              </a:lnSpc>
            </a:pPr>
            <a:r>
              <a:rPr lang="de-DE"/>
              <a:t>2. Demo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673DB5F-1A43-441F-953F-DA8BBE7299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 anchor="ctr">
            <a:normAutofit/>
          </a:bodyPr>
          <a:lstStyle/>
          <a:p>
            <a:pPr lvl="0" rtl="0">
              <a:spcAft>
                <a:spcPts val="600"/>
              </a:spcAft>
            </a:pPr>
            <a:fld id="{06B786C7-B8F9-4072-AAAA-17258464D730}" type="slidenum">
              <a:rPr lang="de-DE" smtClean="0">
                <a:solidFill>
                  <a:prstClr val="black"/>
                </a:solidFill>
              </a:rPr>
              <a:pPr lvl="0" rtl="0">
                <a:spcAft>
                  <a:spcPts val="600"/>
                </a:spcAft>
              </a:pPr>
              <a:t>6</a:t>
            </a:fld>
            <a:endParaRPr lang="de-DE">
              <a:solidFill>
                <a:prstClr val="black"/>
              </a:solidFill>
            </a:endParaRPr>
          </a:p>
        </p:txBody>
      </p:sp>
      <p:pic>
        <p:nvPicPr>
          <p:cNvPr id="3" name="LibCap-TeaserVideo.mp4" descr="LibCap-TeaserVideo.mp4">
            <a:hlinkClick r:id="" action="ppaction://media"/>
            <a:extLst>
              <a:ext uri="{FF2B5EF4-FFF2-40B4-BE49-F238E27FC236}">
                <a16:creationId xmlns:a16="http://schemas.microsoft.com/office/drawing/2014/main" id="{C59E2CFE-E65A-B94C-A28A-5DBB582061A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578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80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el 21">
            <a:extLst>
              <a:ext uri="{FF2B5EF4-FFF2-40B4-BE49-F238E27FC236}">
                <a16:creationId xmlns:a16="http://schemas.microsoft.com/office/drawing/2014/main" id="{CBCA8D9B-86A6-46D0-8939-576472F48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2984" y="194783"/>
            <a:ext cx="3471740" cy="769493"/>
          </a:xfrm>
        </p:spPr>
        <p:txBody>
          <a:bodyPr rtlCol="0">
            <a:normAutofit fontScale="90000"/>
          </a:bodyPr>
          <a:lstStyle/>
          <a:p>
            <a:pPr rtl="0"/>
            <a:r>
              <a:rPr lang="de-DE"/>
              <a:t>3. Methodik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673DB5F-1A43-441F-953F-DA8BBE7299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lvl="0" rtl="0"/>
            <a:fld id="{06B786C7-B8F9-4072-AAAA-17258464D730}" type="slidenum">
              <a:rPr lang="de-DE" smtClean="0"/>
              <a:pPr lvl="0" rtl="0"/>
              <a:t>7</a:t>
            </a:fld>
            <a:endParaRPr lang="de-DE"/>
          </a:p>
        </p:txBody>
      </p:sp>
      <p:sp>
        <p:nvSpPr>
          <p:cNvPr id="6" name="Titel 21">
            <a:extLst>
              <a:ext uri="{FF2B5EF4-FFF2-40B4-BE49-F238E27FC236}">
                <a16:creationId xmlns:a16="http://schemas.microsoft.com/office/drawing/2014/main" id="{F11789DF-C1A0-4452-99CF-A74AA7F4755C}"/>
              </a:ext>
            </a:extLst>
          </p:cNvPr>
          <p:cNvSpPr txBox="1">
            <a:spLocks/>
          </p:cNvSpPr>
          <p:nvPr/>
        </p:nvSpPr>
        <p:spPr>
          <a:xfrm>
            <a:off x="7886923" y="194783"/>
            <a:ext cx="4570966" cy="9072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800" b="1" kern="1200" spc="-2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1800" dirty="0">
                <a:solidFill>
                  <a:srgbClr val="002060"/>
                </a:solidFill>
              </a:rPr>
              <a:t>3.1 Übersicht </a:t>
            </a:r>
          </a:p>
          <a:p>
            <a:endParaRPr lang="de-DE" sz="1800" dirty="0">
              <a:solidFill>
                <a:srgbClr val="FCD731"/>
              </a:solidFill>
            </a:endParaRPr>
          </a:p>
          <a:p>
            <a:r>
              <a:rPr lang="de-DE" sz="1800" b="0" dirty="0"/>
              <a:t>3.2 Vorgehensweise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63F02B11-E028-8C4A-B531-0EEDA956084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52051586"/>
              </p:ext>
            </p:extLst>
          </p:nvPr>
        </p:nvGraphicFramePr>
        <p:xfrm>
          <a:off x="818065" y="1962438"/>
          <a:ext cx="10547927" cy="36933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Graphic 7" descr="Processor outline">
            <a:extLst>
              <a:ext uri="{FF2B5EF4-FFF2-40B4-BE49-F238E27FC236}">
                <a16:creationId xmlns:a16="http://schemas.microsoft.com/office/drawing/2014/main" id="{AFE00F2E-E4D5-BD49-AA3C-EC3EEC2021F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26008" y="3529613"/>
            <a:ext cx="613065" cy="613065"/>
          </a:xfrm>
          <a:prstGeom prst="rect">
            <a:avLst/>
          </a:prstGeom>
        </p:spPr>
      </p:pic>
      <p:pic>
        <p:nvPicPr>
          <p:cNvPr id="9" name="Graphic 8" descr="Database with solid fill">
            <a:extLst>
              <a:ext uri="{FF2B5EF4-FFF2-40B4-BE49-F238E27FC236}">
                <a16:creationId xmlns:a16="http://schemas.microsoft.com/office/drawing/2014/main" id="{DB3E4226-97D4-5649-BA93-5634BE4ED2A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560185" y="3529613"/>
            <a:ext cx="613065" cy="613065"/>
          </a:xfrm>
          <a:prstGeom prst="rect">
            <a:avLst/>
          </a:prstGeom>
        </p:spPr>
      </p:pic>
      <p:pic>
        <p:nvPicPr>
          <p:cNvPr id="10" name="Graphic 9" descr="Web design outline">
            <a:extLst>
              <a:ext uri="{FF2B5EF4-FFF2-40B4-BE49-F238E27FC236}">
                <a16:creationId xmlns:a16="http://schemas.microsoft.com/office/drawing/2014/main" id="{503B62E5-7FC3-3E4A-9FD8-3913D46E30E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504873" y="3529613"/>
            <a:ext cx="613065" cy="613065"/>
          </a:xfrm>
          <a:prstGeom prst="rect">
            <a:avLst/>
          </a:prstGeom>
        </p:spPr>
      </p:pic>
      <p:pic>
        <p:nvPicPr>
          <p:cNvPr id="11" name="Graphic 10" descr="Box outline">
            <a:extLst>
              <a:ext uri="{FF2B5EF4-FFF2-40B4-BE49-F238E27FC236}">
                <a16:creationId xmlns:a16="http://schemas.microsoft.com/office/drawing/2014/main" id="{BD426C90-156D-DF4E-BBF7-CFB5ED907E1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446297" y="3836145"/>
            <a:ext cx="536894" cy="536894"/>
          </a:xfrm>
          <a:prstGeom prst="rect">
            <a:avLst/>
          </a:prstGeom>
        </p:spPr>
      </p:pic>
      <p:pic>
        <p:nvPicPr>
          <p:cNvPr id="13" name="Graphic 12" descr="Books outline">
            <a:extLst>
              <a:ext uri="{FF2B5EF4-FFF2-40B4-BE49-F238E27FC236}">
                <a16:creationId xmlns:a16="http://schemas.microsoft.com/office/drawing/2014/main" id="{F73C64E2-D31D-5743-B634-977F3C996E1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51861" y="2224919"/>
            <a:ext cx="613065" cy="613065"/>
          </a:xfrm>
          <a:prstGeom prst="rect">
            <a:avLst/>
          </a:prstGeom>
        </p:spPr>
      </p:pic>
      <p:pic>
        <p:nvPicPr>
          <p:cNvPr id="1026" name="Picture 2" descr="Other python Icon | Plex Iconset | Cornmanthe3rd">
            <a:extLst>
              <a:ext uri="{FF2B5EF4-FFF2-40B4-BE49-F238E27FC236}">
                <a16:creationId xmlns:a16="http://schemas.microsoft.com/office/drawing/2014/main" id="{2BCBB285-8C41-5C4B-9668-C32F73AE62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2253" y="5325524"/>
            <a:ext cx="994562" cy="994562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7D09A6A-FD92-F94A-A1CD-37418E67CE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463" y="5461637"/>
            <a:ext cx="691219" cy="777014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Eclipse-mosquitto - Official Image | Docker Hub">
            <a:extLst>
              <a:ext uri="{FF2B5EF4-FFF2-40B4-BE49-F238E27FC236}">
                <a16:creationId xmlns:a16="http://schemas.microsoft.com/office/drawing/2014/main" id="{0E4B737D-3271-0F4B-A7C6-9BBA58BC4A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6739" y="5431513"/>
            <a:ext cx="782583" cy="782583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PostgreSQL - Wikipedia">
            <a:extLst>
              <a:ext uri="{FF2B5EF4-FFF2-40B4-BE49-F238E27FC236}">
                <a16:creationId xmlns:a16="http://schemas.microsoft.com/office/drawing/2014/main" id="{C5489C73-DC06-E44A-88CC-1BD9145E13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035" y="5476930"/>
            <a:ext cx="788551" cy="81360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 descr="Shape&#10;&#10;Description automatically generated with medium confidence">
            <a:extLst>
              <a:ext uri="{FF2B5EF4-FFF2-40B4-BE49-F238E27FC236}">
                <a16:creationId xmlns:a16="http://schemas.microsoft.com/office/drawing/2014/main" id="{D1B79740-C2C0-BA4A-859D-9FF7F1171561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7679691" y="5458852"/>
            <a:ext cx="876493" cy="78258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44" name="Picture 20" descr="GitHub - twbs/icons: Official open source SVG icon library for Bootstrap.">
            <a:extLst>
              <a:ext uri="{FF2B5EF4-FFF2-40B4-BE49-F238E27FC236}">
                <a16:creationId xmlns:a16="http://schemas.microsoft.com/office/drawing/2014/main" id="{9C6BA1A4-7898-3843-80BA-8857518E9D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1094" y="5407664"/>
            <a:ext cx="1072676" cy="884958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Docker Logos | Docker">
            <a:extLst>
              <a:ext uri="{FF2B5EF4-FFF2-40B4-BE49-F238E27FC236}">
                <a16:creationId xmlns:a16="http://schemas.microsoft.com/office/drawing/2014/main" id="{CEEE9B4D-2967-B543-B2FD-1C98F27976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5880" y="5386050"/>
            <a:ext cx="1099137" cy="788233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Sensor - Kostenlose elektronik Icons">
            <a:extLst>
              <a:ext uri="{FF2B5EF4-FFF2-40B4-BE49-F238E27FC236}">
                <a16:creationId xmlns:a16="http://schemas.microsoft.com/office/drawing/2014/main" id="{C9092D44-DD8E-A840-B74A-7F2AD24470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8072" y="5437719"/>
            <a:ext cx="788409" cy="788409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36034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el 21">
            <a:extLst>
              <a:ext uri="{FF2B5EF4-FFF2-40B4-BE49-F238E27FC236}">
                <a16:creationId xmlns:a16="http://schemas.microsoft.com/office/drawing/2014/main" id="{CBCA8D9B-86A6-46D0-8939-576472F48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2984" y="194783"/>
            <a:ext cx="5439380" cy="769493"/>
          </a:xfrm>
        </p:spPr>
        <p:txBody>
          <a:bodyPr rtlCol="0">
            <a:normAutofit fontScale="90000"/>
          </a:bodyPr>
          <a:lstStyle/>
          <a:p>
            <a:r>
              <a:rPr lang="de-DE"/>
              <a:t>3. Methodik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673DB5F-1A43-441F-953F-DA8BBE7299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lvl="0" rtl="0"/>
            <a:fld id="{06B786C7-B8F9-4072-AAAA-17258464D730}" type="slidenum">
              <a:rPr lang="de-DE" smtClean="0"/>
              <a:pPr lvl="0" rtl="0"/>
              <a:t>8</a:t>
            </a:fld>
            <a:endParaRPr lang="de-DE"/>
          </a:p>
        </p:txBody>
      </p:sp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4F7AFF86-9FCB-1A4A-ABA0-13C0B521584A}"/>
              </a:ext>
            </a:extLst>
          </p:cNvPr>
          <p:cNvGraphicFramePr/>
          <p:nvPr/>
        </p:nvGraphicFramePr>
        <p:xfrm>
          <a:off x="2444461" y="1487915"/>
          <a:ext cx="7303078" cy="47294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itel 21">
            <a:extLst>
              <a:ext uri="{FF2B5EF4-FFF2-40B4-BE49-F238E27FC236}">
                <a16:creationId xmlns:a16="http://schemas.microsoft.com/office/drawing/2014/main" id="{4D5CCAB3-A718-CC43-9EAA-1ABB93593AF6}"/>
              </a:ext>
            </a:extLst>
          </p:cNvPr>
          <p:cNvSpPr txBox="1">
            <a:spLocks/>
          </p:cNvSpPr>
          <p:nvPr/>
        </p:nvSpPr>
        <p:spPr>
          <a:xfrm>
            <a:off x="7886923" y="194783"/>
            <a:ext cx="4570966" cy="9072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800" b="1" kern="1200" spc="-2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1800" b="0" dirty="0"/>
              <a:t>3.1 Übersicht</a:t>
            </a:r>
            <a:r>
              <a:rPr lang="de-DE" sz="1800" dirty="0"/>
              <a:t> </a:t>
            </a:r>
          </a:p>
          <a:p>
            <a:endParaRPr lang="de-DE" sz="1800" dirty="0">
              <a:solidFill>
                <a:srgbClr val="FCD731"/>
              </a:solidFill>
            </a:endParaRPr>
          </a:p>
          <a:p>
            <a:r>
              <a:rPr lang="de-DE" sz="1800" dirty="0">
                <a:solidFill>
                  <a:srgbClr val="002060"/>
                </a:solidFill>
              </a:rPr>
              <a:t>3.2 Vorgehensweise</a:t>
            </a:r>
          </a:p>
        </p:txBody>
      </p:sp>
    </p:spTree>
    <p:extLst>
      <p:ext uri="{BB962C8B-B14F-4D97-AF65-F5344CB8AC3E}">
        <p14:creationId xmlns:p14="http://schemas.microsoft.com/office/powerpoint/2010/main" val="16520402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353CC4-7257-7640-B972-5B42AA8AA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DE"/>
              <a:t>4. Grundlagen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1448AC-B52B-FD45-B017-AA46B51356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de-DE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de-DE" sz="1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4" name="Grafik 8">
            <a:extLst>
              <a:ext uri="{FF2B5EF4-FFF2-40B4-BE49-F238E27FC236}">
                <a16:creationId xmlns:a16="http://schemas.microsoft.com/office/drawing/2014/main" id="{4549921C-414C-2545-AD7A-A928438B56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545" y="2708875"/>
            <a:ext cx="10620912" cy="314941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1E300B9-B49A-4544-B156-5B6D4EFA4040}"/>
              </a:ext>
            </a:extLst>
          </p:cNvPr>
          <p:cNvSpPr txBox="1"/>
          <p:nvPr/>
        </p:nvSpPr>
        <p:spPr>
          <a:xfrm>
            <a:off x="1002983" y="1282577"/>
            <a:ext cx="29204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dirty="0"/>
              <a:t>Sensor-System</a:t>
            </a:r>
            <a:endParaRPr lang="en-DE" sz="3200" dirty="0"/>
          </a:p>
        </p:txBody>
      </p:sp>
    </p:spTree>
    <p:extLst>
      <p:ext uri="{BB962C8B-B14F-4D97-AF65-F5344CB8AC3E}">
        <p14:creationId xmlns:p14="http://schemas.microsoft.com/office/powerpoint/2010/main" val="26818397"/>
      </p:ext>
    </p:extLst>
  </p:cSld>
  <p:clrMapOvr>
    <a:masterClrMapping/>
  </p:clrMapOvr>
</p:sld>
</file>

<file path=ppt/theme/theme1.xml><?xml version="1.0" encoding="utf-8"?>
<a:theme xmlns:a="http://schemas.openxmlformats.org/drawingml/2006/main" name="ColorBlockVTI">
  <a:themeElements>
    <a:clrScheme name="Custom 1">
      <a:dk1>
        <a:srgbClr val="000000"/>
      </a:dk1>
      <a:lt1>
        <a:srgbClr val="FFFFFF"/>
      </a:lt1>
      <a:dk2>
        <a:srgbClr val="002044"/>
      </a:dk2>
      <a:lt2>
        <a:srgbClr val="F5F0F3"/>
      </a:lt2>
      <a:accent1>
        <a:srgbClr val="7BBAD7"/>
      </a:accent1>
      <a:accent2>
        <a:srgbClr val="8A614D"/>
      </a:accent2>
      <a:accent3>
        <a:srgbClr val="17B4DF"/>
      </a:accent3>
      <a:accent4>
        <a:srgbClr val="E69500"/>
      </a:accent4>
      <a:accent5>
        <a:srgbClr val="276D77"/>
      </a:accent5>
      <a:accent6>
        <a:srgbClr val="386ECE"/>
      </a:accent6>
      <a:hlink>
        <a:srgbClr val="AF1DAF"/>
      </a:hlink>
      <a:folHlink>
        <a:srgbClr val="FE5C68"/>
      </a:folHlink>
    </a:clrScheme>
    <a:fontScheme name="Custom 1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2848357_TF89117832_Win32" id="{91940284-90F9-40D7-8BBB-7DA4815ACCAF}" vid="{209B5B1F-4B4C-4500-A294-16FC191C00D5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A5CCB28C-7D26-4A36-9CFC-D739C28F3D1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AF0BF08-C674-44E3-8BFC-85BC65E095F1}">
  <ds:schemaRefs>
    <ds:schemaRef ds:uri="16c05727-aa75-4e4a-9b5f-8a80a1165891"/>
    <ds:schemaRef ds:uri="230e9df3-be65-4c73-a93b-d1236ebd677e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08757C30-AE9A-4680-90EB-19D282EC2B7C}">
  <ds:schemaRefs>
    <ds:schemaRef ds:uri="16c05727-aa75-4e4a-9b5f-8a80a1165891"/>
    <ds:schemaRef ds:uri="http://schemas.microsoft.com/office/2006/documentManagement/types"/>
    <ds:schemaRef ds:uri="http://schemas.microsoft.com/office/2006/metadata/properties"/>
    <ds:schemaRef ds:uri="http://schemas.microsoft.com/sharepoint/v3"/>
    <ds:schemaRef ds:uri="http://purl.org/dc/terms/"/>
    <ds:schemaRef ds:uri="http://www.w3.org/XML/1998/namespace"/>
    <ds:schemaRef ds:uri="http://schemas.openxmlformats.org/package/2006/metadata/core-properties"/>
    <ds:schemaRef ds:uri="http://purl.org/dc/dcmitype/"/>
    <ds:schemaRef ds:uri="71af3243-3dd4-4a8d-8c0d-dd76da1f02a5"/>
    <ds:schemaRef ds:uri="http://purl.org/dc/elements/1.1/"/>
    <ds:schemaRef ds:uri="http://schemas.microsoft.com/office/infopath/2007/PartnerControls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715</Words>
  <Application>Microsoft Macintosh PowerPoint</Application>
  <PresentationFormat>Widescreen</PresentationFormat>
  <Paragraphs>297</Paragraphs>
  <Slides>35</Slides>
  <Notes>26</Notes>
  <HiddenSlides>2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9" baseType="lpstr">
      <vt:lpstr>Arial</vt:lpstr>
      <vt:lpstr>Avenir Next LT Pro</vt:lpstr>
      <vt:lpstr>Calibri</vt:lpstr>
      <vt:lpstr>ColorBlockVTI</vt:lpstr>
      <vt:lpstr>LibCap</vt:lpstr>
      <vt:lpstr>LibCap</vt:lpstr>
      <vt:lpstr>Übersicht</vt:lpstr>
      <vt:lpstr>Übersicht</vt:lpstr>
      <vt:lpstr>1. Businessmodell</vt:lpstr>
      <vt:lpstr>2. Demo</vt:lpstr>
      <vt:lpstr>3. Methodik</vt:lpstr>
      <vt:lpstr>3. Methodik</vt:lpstr>
      <vt:lpstr>4. Grundlagen</vt:lpstr>
      <vt:lpstr>4. Grundlagen</vt:lpstr>
      <vt:lpstr>4. Grundlagen</vt:lpstr>
      <vt:lpstr>4. Grundlagen</vt:lpstr>
      <vt:lpstr>4. Grundlagen</vt:lpstr>
      <vt:lpstr>4. Grundlagen</vt:lpstr>
      <vt:lpstr>4. Grundlagen</vt:lpstr>
      <vt:lpstr>4. Grundlagen</vt:lpstr>
      <vt:lpstr>4. Grundlagen</vt:lpstr>
      <vt:lpstr>5. Umsetzung</vt:lpstr>
      <vt:lpstr>5. Umsetzung</vt:lpstr>
      <vt:lpstr>5. Umsetzung</vt:lpstr>
      <vt:lpstr>5. Umsetzung</vt:lpstr>
      <vt:lpstr>5. Umsetzung</vt:lpstr>
      <vt:lpstr>5. Umsetzung</vt:lpstr>
      <vt:lpstr>5. Umsetzung</vt:lpstr>
      <vt:lpstr>5. Umsetzung</vt:lpstr>
      <vt:lpstr>5. Umsetzung</vt:lpstr>
      <vt:lpstr>5. Umsetzung</vt:lpstr>
      <vt:lpstr>5. Umsetzung</vt:lpstr>
      <vt:lpstr>5. Umsetzung</vt:lpstr>
      <vt:lpstr>5. Umsetzung</vt:lpstr>
      <vt:lpstr>5. Umsetzung</vt:lpstr>
      <vt:lpstr>5. Umsetzung</vt:lpstr>
      <vt:lpstr>5. Umsetzung</vt:lpstr>
      <vt:lpstr>6. Fazit</vt:lpstr>
      <vt:lpstr>Vielen Dank!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Erstellung handschriftlicher Zahlen von Ablesekarten mittels CNN</dc:title>
  <dc:creator>Creutz, Fabian</dc:creator>
  <cp:lastModifiedBy>Ayman Madhour</cp:lastModifiedBy>
  <cp:revision>1</cp:revision>
  <dcterms:created xsi:type="dcterms:W3CDTF">2022-01-14T14:55:31Z</dcterms:created>
  <dcterms:modified xsi:type="dcterms:W3CDTF">2022-02-01T15:29:09Z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